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801" r:id="rId1"/>
  </p:sldMasterIdLst>
  <p:notesMasterIdLst>
    <p:notesMasterId r:id="rId23"/>
  </p:notesMasterIdLst>
  <p:sldIdLst>
    <p:sldId id="256" r:id="rId2"/>
    <p:sldId id="258" r:id="rId3"/>
    <p:sldId id="262" r:id="rId4"/>
    <p:sldId id="264" r:id="rId5"/>
    <p:sldId id="268" r:id="rId6"/>
    <p:sldId id="269" r:id="rId7"/>
    <p:sldId id="273" r:id="rId8"/>
    <p:sldId id="302" r:id="rId9"/>
    <p:sldId id="294" r:id="rId10"/>
    <p:sldId id="295" r:id="rId11"/>
    <p:sldId id="296" r:id="rId12"/>
    <p:sldId id="297" r:id="rId13"/>
    <p:sldId id="275" r:id="rId14"/>
    <p:sldId id="276" r:id="rId15"/>
    <p:sldId id="289" r:id="rId16"/>
    <p:sldId id="290" r:id="rId17"/>
    <p:sldId id="291" r:id="rId18"/>
    <p:sldId id="299" r:id="rId19"/>
    <p:sldId id="303" r:id="rId20"/>
    <p:sldId id="301" r:id="rId21"/>
    <p:sldId id="293" r:id="rId22"/>
  </p:sldIdLst>
  <p:sldSz cx="12192000" cy="6858000"/>
  <p:notesSz cx="6858000" cy="9144000"/>
  <p:embeddedFontLst>
    <p:embeddedFont>
      <p:font typeface="Century Gothic" panose="020B0604020202020204" charset="0"/>
      <p:regular r:id="rId24"/>
      <p:bold r:id="rId25"/>
      <p:italic r:id="rId26"/>
      <p:boldItalic r:id="rId27"/>
    </p:embeddedFont>
    <p:embeddedFont>
      <p:font typeface="Nunito Sans" panose="020B0604020202020204" charset="0"/>
      <p:regular r:id="rId28"/>
      <p:bold r:id="rId29"/>
      <p:italic r:id="rId30"/>
      <p:boldItalic r:id="rId31"/>
    </p:embeddedFont>
    <p:embeddedFont>
      <p:font typeface="Poppins" panose="020B0604020202020204" charset="0"/>
      <p:regular r:id="rId32"/>
      <p:bold r:id="rId33"/>
      <p:italic r:id="rId34"/>
      <p:boldItalic r:id="rId35"/>
    </p:embeddedFont>
    <p:embeddedFont>
      <p:font typeface="Poppins Medium" panose="020B0604020202020204" charset="0"/>
      <p:regular r:id="rId36"/>
      <p:bold r:id="rId37"/>
      <p:italic r:id="rId38"/>
      <p:boldItalic r:id="rId39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FF58078-77B5-4626-85C1-A468975FF9CC}" v="185" dt="2022-06-21T09:55:51.353"/>
    <p1510:client id="{2BCD4420-9975-49BB-9CE6-B020D6A4FE8B}" v="146" dt="2022-06-20T16:45:14.460"/>
    <p1510:client id="{690955E6-84DD-4168-AE54-FE45421E108F}" v="1176" dt="2022-06-20T16:33:19.90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font" Target="fonts/font16.fntdata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font" Target="fonts/font14.fntdata"/><Relationship Id="rId40" Type="http://schemas.openxmlformats.org/officeDocument/2006/relationships/presProps" Target="presProps.xml"/><Relationship Id="rId45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4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font" Target="fonts/font15.fntdata"/><Relationship Id="rId20" Type="http://schemas.openxmlformats.org/officeDocument/2006/relationships/slide" Target="slides/slide19.xml"/><Relationship Id="rId4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bhishek Chature" userId="S::abhishek.chature@ibm.com::75cd9c8d-a7ab-4e58-b01d-69aeaa220a26" providerId="AD" clId="Web-{2BCD4420-9975-49BB-9CE6-B020D6A4FE8B}"/>
    <pc:docChg chg="delSld modSld">
      <pc:chgData name="Abhishek Chature" userId="S::abhishek.chature@ibm.com::75cd9c8d-a7ab-4e58-b01d-69aeaa220a26" providerId="AD" clId="Web-{2BCD4420-9975-49BB-9CE6-B020D6A4FE8B}" dt="2022-06-20T16:45:04.100" v="144" actId="20577"/>
      <pc:docMkLst>
        <pc:docMk/>
      </pc:docMkLst>
      <pc:sldChg chg="modSp">
        <pc:chgData name="Abhishek Chature" userId="S::abhishek.chature@ibm.com::75cd9c8d-a7ab-4e58-b01d-69aeaa220a26" providerId="AD" clId="Web-{2BCD4420-9975-49BB-9CE6-B020D6A4FE8B}" dt="2022-06-20T16:39:23.043" v="90" actId="20577"/>
        <pc:sldMkLst>
          <pc:docMk/>
          <pc:sldMk cId="0" sldId="256"/>
        </pc:sldMkLst>
        <pc:spChg chg="mod">
          <ac:chgData name="Abhishek Chature" userId="S::abhishek.chature@ibm.com::75cd9c8d-a7ab-4e58-b01d-69aeaa220a26" providerId="AD" clId="Web-{2BCD4420-9975-49BB-9CE6-B020D6A4FE8B}" dt="2022-06-20T16:39:23.043" v="90" actId="20577"/>
          <ac:spMkLst>
            <pc:docMk/>
            <pc:sldMk cId="0" sldId="256"/>
            <ac:spMk id="159" creationId="{00000000-0000-0000-0000-000000000000}"/>
          </ac:spMkLst>
        </pc:spChg>
      </pc:sldChg>
      <pc:sldChg chg="addSp delSp modSp mod setBg">
        <pc:chgData name="Abhishek Chature" userId="S::abhishek.chature@ibm.com::75cd9c8d-a7ab-4e58-b01d-69aeaa220a26" providerId="AD" clId="Web-{2BCD4420-9975-49BB-9CE6-B020D6A4FE8B}" dt="2022-06-20T16:40:49.545" v="104" actId="1076"/>
        <pc:sldMkLst>
          <pc:docMk/>
          <pc:sldMk cId="0" sldId="258"/>
        </pc:sldMkLst>
        <pc:spChg chg="mod ord">
          <ac:chgData name="Abhishek Chature" userId="S::abhishek.chature@ibm.com::75cd9c8d-a7ab-4e58-b01d-69aeaa220a26" providerId="AD" clId="Web-{2BCD4420-9975-49BB-9CE6-B020D6A4FE8B}" dt="2022-06-20T16:40:14.872" v="96"/>
          <ac:spMkLst>
            <pc:docMk/>
            <pc:sldMk cId="0" sldId="258"/>
            <ac:spMk id="171" creationId="{00000000-0000-0000-0000-000000000000}"/>
          </ac:spMkLst>
        </pc:spChg>
        <pc:spChg chg="mod">
          <ac:chgData name="Abhishek Chature" userId="S::abhishek.chature@ibm.com::75cd9c8d-a7ab-4e58-b01d-69aeaa220a26" providerId="AD" clId="Web-{2BCD4420-9975-49BB-9CE6-B020D6A4FE8B}" dt="2022-06-20T16:40:14.872" v="96"/>
          <ac:spMkLst>
            <pc:docMk/>
            <pc:sldMk cId="0" sldId="258"/>
            <ac:spMk id="172" creationId="{00000000-0000-0000-0000-000000000000}"/>
          </ac:spMkLst>
        </pc:spChg>
        <pc:spChg chg="mod">
          <ac:chgData name="Abhishek Chature" userId="S::abhishek.chature@ibm.com::75cd9c8d-a7ab-4e58-b01d-69aeaa220a26" providerId="AD" clId="Web-{2BCD4420-9975-49BB-9CE6-B020D6A4FE8B}" dt="2022-06-20T16:40:49.545" v="104" actId="1076"/>
          <ac:spMkLst>
            <pc:docMk/>
            <pc:sldMk cId="0" sldId="258"/>
            <ac:spMk id="173" creationId="{00000000-0000-0000-0000-000000000000}"/>
          </ac:spMkLst>
        </pc:spChg>
        <pc:spChg chg="add del">
          <ac:chgData name="Abhishek Chature" userId="S::abhishek.chature@ibm.com::75cd9c8d-a7ab-4e58-b01d-69aeaa220a26" providerId="AD" clId="Web-{2BCD4420-9975-49BB-9CE6-B020D6A4FE8B}" dt="2022-06-20T16:40:14.794" v="95"/>
          <ac:spMkLst>
            <pc:docMk/>
            <pc:sldMk cId="0" sldId="258"/>
            <ac:spMk id="178" creationId="{375136A9-49F9-4DA0-A741-F065B0FA091D}"/>
          </ac:spMkLst>
        </pc:spChg>
        <pc:spChg chg="add del">
          <ac:chgData name="Abhishek Chature" userId="S::abhishek.chature@ibm.com::75cd9c8d-a7ab-4e58-b01d-69aeaa220a26" providerId="AD" clId="Web-{2BCD4420-9975-49BB-9CE6-B020D6A4FE8B}" dt="2022-06-20T16:40:14.794" v="95"/>
          <ac:spMkLst>
            <pc:docMk/>
            <pc:sldMk cId="0" sldId="258"/>
            <ac:spMk id="180" creationId="{B912F6C7-0423-4B6F-AECE-710C848918FD}"/>
          </ac:spMkLst>
        </pc:spChg>
        <pc:spChg chg="add">
          <ac:chgData name="Abhishek Chature" userId="S::abhishek.chature@ibm.com::75cd9c8d-a7ab-4e58-b01d-69aeaa220a26" providerId="AD" clId="Web-{2BCD4420-9975-49BB-9CE6-B020D6A4FE8B}" dt="2022-06-20T16:40:14.872" v="96"/>
          <ac:spMkLst>
            <pc:docMk/>
            <pc:sldMk cId="0" sldId="258"/>
            <ac:spMk id="184" creationId="{5690F3EE-0CD1-4520-B020-4E1DF3141C74}"/>
          </ac:spMkLst>
        </pc:spChg>
        <pc:spChg chg="add">
          <ac:chgData name="Abhishek Chature" userId="S::abhishek.chature@ibm.com::75cd9c8d-a7ab-4e58-b01d-69aeaa220a26" providerId="AD" clId="Web-{2BCD4420-9975-49BB-9CE6-B020D6A4FE8B}" dt="2022-06-20T16:40:14.872" v="96"/>
          <ac:spMkLst>
            <pc:docMk/>
            <pc:sldMk cId="0" sldId="258"/>
            <ac:spMk id="185" creationId="{9EFDE1E9-7FE0-45CA-9DE2-237F77319A9F}"/>
          </ac:spMkLst>
        </pc:spChg>
        <pc:cxnChg chg="add del">
          <ac:chgData name="Abhishek Chature" userId="S::abhishek.chature@ibm.com::75cd9c8d-a7ab-4e58-b01d-69aeaa220a26" providerId="AD" clId="Web-{2BCD4420-9975-49BB-9CE6-B020D6A4FE8B}" dt="2022-06-20T16:40:14.794" v="95"/>
          <ac:cxnSpMkLst>
            <pc:docMk/>
            <pc:sldMk cId="0" sldId="258"/>
            <ac:cxnSpMk id="182" creationId="{A7208205-03EE-4EC8-9C34-59270C1880D8}"/>
          </ac:cxnSpMkLst>
        </pc:cxnChg>
      </pc:sldChg>
      <pc:sldChg chg="addSp delSp modSp">
        <pc:chgData name="Abhishek Chature" userId="S::abhishek.chature@ibm.com::75cd9c8d-a7ab-4e58-b01d-69aeaa220a26" providerId="AD" clId="Web-{2BCD4420-9975-49BB-9CE6-B020D6A4FE8B}" dt="2022-06-20T16:43:03.127" v="140" actId="20577"/>
        <pc:sldMkLst>
          <pc:docMk/>
          <pc:sldMk cId="0" sldId="262"/>
        </pc:sldMkLst>
        <pc:spChg chg="mod">
          <ac:chgData name="Abhishek Chature" userId="S::abhishek.chature@ibm.com::75cd9c8d-a7ab-4e58-b01d-69aeaa220a26" providerId="AD" clId="Web-{2BCD4420-9975-49BB-9CE6-B020D6A4FE8B}" dt="2022-06-20T16:43:03.127" v="140" actId="20577"/>
          <ac:spMkLst>
            <pc:docMk/>
            <pc:sldMk cId="0" sldId="262"/>
            <ac:spMk id="213" creationId="{00000000-0000-0000-0000-000000000000}"/>
          </ac:spMkLst>
        </pc:spChg>
        <pc:spChg chg="mod">
          <ac:chgData name="Abhishek Chature" userId="S::abhishek.chature@ibm.com::75cd9c8d-a7ab-4e58-b01d-69aeaa220a26" providerId="AD" clId="Web-{2BCD4420-9975-49BB-9CE6-B020D6A4FE8B}" dt="2022-06-20T16:42:33.580" v="128"/>
          <ac:spMkLst>
            <pc:docMk/>
            <pc:sldMk cId="0" sldId="262"/>
            <ac:spMk id="214" creationId="{00000000-0000-0000-0000-000000000000}"/>
          </ac:spMkLst>
        </pc:spChg>
        <pc:spChg chg="del">
          <ac:chgData name="Abhishek Chature" userId="S::abhishek.chature@ibm.com::75cd9c8d-a7ab-4e58-b01d-69aeaa220a26" providerId="AD" clId="Web-{2BCD4420-9975-49BB-9CE6-B020D6A4FE8B}" dt="2022-06-20T16:42:33.580" v="128"/>
          <ac:spMkLst>
            <pc:docMk/>
            <pc:sldMk cId="0" sldId="262"/>
            <ac:spMk id="232" creationId="{8D62164E-4528-40DB-BC26-D6DDE216A059}"/>
          </ac:spMkLst>
        </pc:spChg>
        <pc:spChg chg="del">
          <ac:chgData name="Abhishek Chature" userId="S::abhishek.chature@ibm.com::75cd9c8d-a7ab-4e58-b01d-69aeaa220a26" providerId="AD" clId="Web-{2BCD4420-9975-49BB-9CE6-B020D6A4FE8B}" dt="2022-06-20T16:42:33.580" v="128"/>
          <ac:spMkLst>
            <pc:docMk/>
            <pc:sldMk cId="0" sldId="262"/>
            <ac:spMk id="233" creationId="{F30007FA-C6A2-43A0-8045-7016AEF81713}"/>
          </ac:spMkLst>
        </pc:spChg>
        <pc:spChg chg="add">
          <ac:chgData name="Abhishek Chature" userId="S::abhishek.chature@ibm.com::75cd9c8d-a7ab-4e58-b01d-69aeaa220a26" providerId="AD" clId="Web-{2BCD4420-9975-49BB-9CE6-B020D6A4FE8B}" dt="2022-06-20T16:42:33.580" v="128"/>
          <ac:spMkLst>
            <pc:docMk/>
            <pc:sldMk cId="0" sldId="262"/>
            <ac:spMk id="238" creationId="{D46B04C9-B85D-45AA-A7D1-483C3CA6DA19}"/>
          </ac:spMkLst>
        </pc:spChg>
      </pc:sldChg>
      <pc:sldChg chg="del">
        <pc:chgData name="Abhishek Chature" userId="S::abhishek.chature@ibm.com::75cd9c8d-a7ab-4e58-b01d-69aeaa220a26" providerId="AD" clId="Web-{2BCD4420-9975-49BB-9CE6-B020D6A4FE8B}" dt="2022-06-20T16:43:11.596" v="141"/>
        <pc:sldMkLst>
          <pc:docMk/>
          <pc:sldMk cId="0" sldId="263"/>
        </pc:sldMkLst>
      </pc:sldChg>
      <pc:sldChg chg="modSp">
        <pc:chgData name="Abhishek Chature" userId="S::abhishek.chature@ibm.com::75cd9c8d-a7ab-4e58-b01d-69aeaa220a26" providerId="AD" clId="Web-{2BCD4420-9975-49BB-9CE6-B020D6A4FE8B}" dt="2022-06-20T16:45:04.100" v="144" actId="20577"/>
        <pc:sldMkLst>
          <pc:docMk/>
          <pc:sldMk cId="0" sldId="290"/>
        </pc:sldMkLst>
        <pc:spChg chg="mod">
          <ac:chgData name="Abhishek Chature" userId="S::abhishek.chature@ibm.com::75cd9c8d-a7ab-4e58-b01d-69aeaa220a26" providerId="AD" clId="Web-{2BCD4420-9975-49BB-9CE6-B020D6A4FE8B}" dt="2022-06-20T16:45:04.100" v="144" actId="20577"/>
          <ac:spMkLst>
            <pc:docMk/>
            <pc:sldMk cId="0" sldId="290"/>
            <ac:spMk id="579" creationId="{00000000-0000-0000-0000-000000000000}"/>
          </ac:spMkLst>
        </pc:spChg>
      </pc:sldChg>
    </pc:docChg>
  </pc:docChgLst>
  <pc:docChgLst>
    <pc:chgData name="Abhishek Chature" userId="S::abhishek.chature@ibm.com::75cd9c8d-a7ab-4e58-b01d-69aeaa220a26" providerId="AD" clId="Web-{690955E6-84DD-4168-AE54-FE45421E108F}"/>
    <pc:docChg chg="addSld delSld modSld addMainMaster delMainMaster">
      <pc:chgData name="Abhishek Chature" userId="S::abhishek.chature@ibm.com::75cd9c8d-a7ab-4e58-b01d-69aeaa220a26" providerId="AD" clId="Web-{690955E6-84DD-4168-AE54-FE45421E108F}" dt="2022-06-20T16:33:19.904" v="1561" actId="20577"/>
      <pc:docMkLst>
        <pc:docMk/>
      </pc:docMkLst>
      <pc:sldChg chg="addSp delSp modSp mod setBg modClrScheme chgLayout">
        <pc:chgData name="Abhishek Chature" userId="S::abhishek.chature@ibm.com::75cd9c8d-a7ab-4e58-b01d-69aeaa220a26" providerId="AD" clId="Web-{690955E6-84DD-4168-AE54-FE45421E108F}" dt="2022-06-20T16:33:19.904" v="1561" actId="20577"/>
        <pc:sldMkLst>
          <pc:docMk/>
          <pc:sldMk cId="0" sldId="256"/>
        </pc:sldMkLst>
        <pc:spChg chg="add del">
          <ac:chgData name="Abhishek Chature" userId="S::abhishek.chature@ibm.com::75cd9c8d-a7ab-4e58-b01d-69aeaa220a26" providerId="AD" clId="Web-{690955E6-84DD-4168-AE54-FE45421E108F}" dt="2022-06-20T16:31:27.276" v="1527"/>
          <ac:spMkLst>
            <pc:docMk/>
            <pc:sldMk cId="0" sldId="256"/>
            <ac:spMk id="7" creationId="{19EC2587-EA1E-D03B-83B9-B78767659F45}"/>
          </ac:spMkLst>
        </pc:spChg>
        <pc:spChg chg="mod ord">
          <ac:chgData name="Abhishek Chature" userId="S::abhishek.chature@ibm.com::75cd9c8d-a7ab-4e58-b01d-69aeaa220a26" providerId="AD" clId="Web-{690955E6-84DD-4168-AE54-FE45421E108F}" dt="2022-06-20T15:04:36.994" v="6"/>
          <ac:spMkLst>
            <pc:docMk/>
            <pc:sldMk cId="0" sldId="256"/>
            <ac:spMk id="155" creationId="{00000000-0000-0000-0000-000000000000}"/>
          </ac:spMkLst>
        </pc:spChg>
        <pc:spChg chg="add del mod">
          <ac:chgData name="Abhishek Chature" userId="S::abhishek.chature@ibm.com::75cd9c8d-a7ab-4e58-b01d-69aeaa220a26" providerId="AD" clId="Web-{690955E6-84DD-4168-AE54-FE45421E108F}" dt="2022-06-20T15:04:36.994" v="6"/>
          <ac:spMkLst>
            <pc:docMk/>
            <pc:sldMk cId="0" sldId="256"/>
            <ac:spMk id="157" creationId="{00000000-0000-0000-0000-000000000000}"/>
          </ac:spMkLst>
        </pc:spChg>
        <pc:spChg chg="mod">
          <ac:chgData name="Abhishek Chature" userId="S::abhishek.chature@ibm.com::75cd9c8d-a7ab-4e58-b01d-69aeaa220a26" providerId="AD" clId="Web-{690955E6-84DD-4168-AE54-FE45421E108F}" dt="2022-06-20T16:33:19.904" v="1561" actId="20577"/>
          <ac:spMkLst>
            <pc:docMk/>
            <pc:sldMk cId="0" sldId="256"/>
            <ac:spMk id="159" creationId="{00000000-0000-0000-0000-000000000000}"/>
          </ac:spMkLst>
        </pc:spChg>
        <pc:spChg chg="add">
          <ac:chgData name="Abhishek Chature" userId="S::abhishek.chature@ibm.com::75cd9c8d-a7ab-4e58-b01d-69aeaa220a26" providerId="AD" clId="Web-{690955E6-84DD-4168-AE54-FE45421E108F}" dt="2022-06-20T15:04:36.994" v="6"/>
          <ac:spMkLst>
            <pc:docMk/>
            <pc:sldMk cId="0" sldId="256"/>
            <ac:spMk id="163" creationId="{5690F3EE-0CD1-4520-B020-4E1DF3141C74}"/>
          </ac:spMkLst>
        </pc:spChg>
        <pc:spChg chg="add del">
          <ac:chgData name="Abhishek Chature" userId="S::abhishek.chature@ibm.com::75cd9c8d-a7ab-4e58-b01d-69aeaa220a26" providerId="AD" clId="Web-{690955E6-84DD-4168-AE54-FE45421E108F}" dt="2022-06-20T15:04:30.197" v="3"/>
          <ac:spMkLst>
            <pc:docMk/>
            <pc:sldMk cId="0" sldId="256"/>
            <ac:spMk id="164" creationId="{5690F3EE-0CD1-4520-B020-4E1DF3141C74}"/>
          </ac:spMkLst>
        </pc:spChg>
        <pc:spChg chg="add">
          <ac:chgData name="Abhishek Chature" userId="S::abhishek.chature@ibm.com::75cd9c8d-a7ab-4e58-b01d-69aeaa220a26" providerId="AD" clId="Web-{690955E6-84DD-4168-AE54-FE45421E108F}" dt="2022-06-20T15:04:36.994" v="6"/>
          <ac:spMkLst>
            <pc:docMk/>
            <pc:sldMk cId="0" sldId="256"/>
            <ac:spMk id="165" creationId="{9EFDE1E9-7FE0-45CA-9DE2-237F77319A9F}"/>
          </ac:spMkLst>
        </pc:spChg>
        <pc:spChg chg="add del">
          <ac:chgData name="Abhishek Chature" userId="S::abhishek.chature@ibm.com::75cd9c8d-a7ab-4e58-b01d-69aeaa220a26" providerId="AD" clId="Web-{690955E6-84DD-4168-AE54-FE45421E108F}" dt="2022-06-20T15:04:30.197" v="3"/>
          <ac:spMkLst>
            <pc:docMk/>
            <pc:sldMk cId="0" sldId="256"/>
            <ac:spMk id="166" creationId="{9EFDE1E9-7FE0-45CA-9DE2-237F77319A9F}"/>
          </ac:spMkLst>
        </pc:spChg>
        <pc:spChg chg="add">
          <ac:chgData name="Abhishek Chature" userId="S::abhishek.chature@ibm.com::75cd9c8d-a7ab-4e58-b01d-69aeaa220a26" providerId="AD" clId="Web-{690955E6-84DD-4168-AE54-FE45421E108F}" dt="2022-06-20T15:04:36.994" v="6"/>
          <ac:spMkLst>
            <pc:docMk/>
            <pc:sldMk cId="0" sldId="256"/>
            <ac:spMk id="167" creationId="{00000000-0000-0000-0000-000000000000}"/>
          </ac:spMkLst>
        </pc:spChg>
        <pc:graphicFrameChg chg="add del">
          <ac:chgData name="Abhishek Chature" userId="S::abhishek.chature@ibm.com::75cd9c8d-a7ab-4e58-b01d-69aeaa220a26" providerId="AD" clId="Web-{690955E6-84DD-4168-AE54-FE45421E108F}" dt="2022-06-20T15:04:36.916" v="5"/>
          <ac:graphicFrameMkLst>
            <pc:docMk/>
            <pc:sldMk cId="0" sldId="256"/>
            <ac:graphicFrameMk id="161" creationId="{8E424C5F-B8BB-647A-D53D-F1F41DC387D9}"/>
          </ac:graphicFrameMkLst>
        </pc:graphicFrameChg>
        <pc:picChg chg="del">
          <ac:chgData name="Abhishek Chature" userId="S::abhishek.chature@ibm.com::75cd9c8d-a7ab-4e58-b01d-69aeaa220a26" providerId="AD" clId="Web-{690955E6-84DD-4168-AE54-FE45421E108F}" dt="2022-06-20T15:03:59.134" v="1"/>
          <ac:picMkLst>
            <pc:docMk/>
            <pc:sldMk cId="0" sldId="256"/>
            <ac:picMk id="156" creationId="{00000000-0000-0000-0000-000000000000}"/>
          </ac:picMkLst>
        </pc:picChg>
      </pc:sldChg>
      <pc:sldChg chg="modSp mod modClrScheme chgLayout">
        <pc:chgData name="Abhishek Chature" userId="S::abhishek.chature@ibm.com::75cd9c8d-a7ab-4e58-b01d-69aeaa220a26" providerId="AD" clId="Web-{690955E6-84DD-4168-AE54-FE45421E108F}" dt="2022-06-20T15:10:28.629" v="235" actId="20577"/>
        <pc:sldMkLst>
          <pc:docMk/>
          <pc:sldMk cId="0" sldId="258"/>
        </pc:sldMkLst>
        <pc:spChg chg="mod ord">
          <ac:chgData name="Abhishek Chature" userId="S::abhishek.chature@ibm.com::75cd9c8d-a7ab-4e58-b01d-69aeaa220a26" providerId="AD" clId="Web-{690955E6-84DD-4168-AE54-FE45421E108F}" dt="2022-06-20T15:03:44.321" v="0"/>
          <ac:spMkLst>
            <pc:docMk/>
            <pc:sldMk cId="0" sldId="258"/>
            <ac:spMk id="171" creationId="{00000000-0000-0000-0000-000000000000}"/>
          </ac:spMkLst>
        </pc:spChg>
        <pc:spChg chg="mod">
          <ac:chgData name="Abhishek Chature" userId="S::abhishek.chature@ibm.com::75cd9c8d-a7ab-4e58-b01d-69aeaa220a26" providerId="AD" clId="Web-{690955E6-84DD-4168-AE54-FE45421E108F}" dt="2022-06-20T15:10:28.629" v="235" actId="20577"/>
          <ac:spMkLst>
            <pc:docMk/>
            <pc:sldMk cId="0" sldId="258"/>
            <ac:spMk id="173" creationId="{00000000-0000-0000-0000-000000000000}"/>
          </ac:spMkLst>
        </pc:spChg>
      </pc:sldChg>
      <pc:sldChg chg="modSp del mod modClrScheme chgLayout">
        <pc:chgData name="Abhishek Chature" userId="S::abhishek.chature@ibm.com::75cd9c8d-a7ab-4e58-b01d-69aeaa220a26" providerId="AD" clId="Web-{690955E6-84DD-4168-AE54-FE45421E108F}" dt="2022-06-20T15:10:32.769" v="236"/>
        <pc:sldMkLst>
          <pc:docMk/>
          <pc:sldMk cId="0" sldId="260"/>
        </pc:sldMkLst>
        <pc:spChg chg="mod ord">
          <ac:chgData name="Abhishek Chature" userId="S::abhishek.chature@ibm.com::75cd9c8d-a7ab-4e58-b01d-69aeaa220a26" providerId="AD" clId="Web-{690955E6-84DD-4168-AE54-FE45421E108F}" dt="2022-06-20T15:03:44.321" v="0"/>
          <ac:spMkLst>
            <pc:docMk/>
            <pc:sldMk cId="0" sldId="260"/>
            <ac:spMk id="187" creationId="{00000000-0000-0000-0000-000000000000}"/>
          </ac:spMkLst>
        </pc:spChg>
        <pc:spChg chg="mod ord">
          <ac:chgData name="Abhishek Chature" userId="S::abhishek.chature@ibm.com::75cd9c8d-a7ab-4e58-b01d-69aeaa220a26" providerId="AD" clId="Web-{690955E6-84DD-4168-AE54-FE45421E108F}" dt="2022-06-20T15:03:44.321" v="0"/>
          <ac:spMkLst>
            <pc:docMk/>
            <pc:sldMk cId="0" sldId="260"/>
            <ac:spMk id="188" creationId="{00000000-0000-0000-0000-000000000000}"/>
          </ac:spMkLst>
        </pc:spChg>
      </pc:sldChg>
      <pc:sldChg chg="addSp delSp modSp mod setBg modClrScheme addAnim delAnim chgLayout">
        <pc:chgData name="Abhishek Chature" userId="S::abhishek.chature@ibm.com::75cd9c8d-a7ab-4e58-b01d-69aeaa220a26" providerId="AD" clId="Web-{690955E6-84DD-4168-AE54-FE45421E108F}" dt="2022-06-20T16:10:06.366" v="1257"/>
        <pc:sldMkLst>
          <pc:docMk/>
          <pc:sldMk cId="0" sldId="262"/>
        </pc:sldMkLst>
        <pc:spChg chg="add del mod">
          <ac:chgData name="Abhishek Chature" userId="S::abhishek.chature@ibm.com::75cd9c8d-a7ab-4e58-b01d-69aeaa220a26" providerId="AD" clId="Web-{690955E6-84DD-4168-AE54-FE45421E108F}" dt="2022-06-20T15:11:10.067" v="244"/>
          <ac:spMkLst>
            <pc:docMk/>
            <pc:sldMk cId="0" sldId="262"/>
            <ac:spMk id="3" creationId="{AAE91CE1-8CA9-508E-7978-CBD3348FC8D7}"/>
          </ac:spMkLst>
        </pc:spChg>
        <pc:spChg chg="add">
          <ac:chgData name="Abhishek Chature" userId="S::abhishek.chature@ibm.com::75cd9c8d-a7ab-4e58-b01d-69aeaa220a26" providerId="AD" clId="Web-{690955E6-84DD-4168-AE54-FE45421E108F}" dt="2022-06-20T15:11:26.286" v="247"/>
          <ac:spMkLst>
            <pc:docMk/>
            <pc:sldMk cId="0" sldId="262"/>
            <ac:spMk id="5" creationId="{A7C67171-9D54-54E2-B7AA-6E15D06949FA}"/>
          </ac:spMkLst>
        </pc:spChg>
        <pc:spChg chg="add">
          <ac:chgData name="Abhishek Chature" userId="S::abhishek.chature@ibm.com::75cd9c8d-a7ab-4e58-b01d-69aeaa220a26" providerId="AD" clId="Web-{690955E6-84DD-4168-AE54-FE45421E108F}" dt="2022-06-20T15:11:26.286" v="247"/>
          <ac:spMkLst>
            <pc:docMk/>
            <pc:sldMk cId="0" sldId="262"/>
            <ac:spMk id="6" creationId="{1BB9EBA0-D2C7-F63C-1B2E-1B89F8D8EB10}"/>
          </ac:spMkLst>
        </pc:spChg>
        <pc:spChg chg="add">
          <ac:chgData name="Abhishek Chature" userId="S::abhishek.chature@ibm.com::75cd9c8d-a7ab-4e58-b01d-69aeaa220a26" providerId="AD" clId="Web-{690955E6-84DD-4168-AE54-FE45421E108F}" dt="2022-06-20T15:11:26.286" v="247"/>
          <ac:spMkLst>
            <pc:docMk/>
            <pc:sldMk cId="0" sldId="262"/>
            <ac:spMk id="7" creationId="{0591444F-EF22-2C1D-CF8E-A9BFC27171B0}"/>
          </ac:spMkLst>
        </pc:spChg>
        <pc:spChg chg="add">
          <ac:chgData name="Abhishek Chature" userId="S::abhishek.chature@ibm.com::75cd9c8d-a7ab-4e58-b01d-69aeaa220a26" providerId="AD" clId="Web-{690955E6-84DD-4168-AE54-FE45421E108F}" dt="2022-06-20T15:11:26.286" v="247"/>
          <ac:spMkLst>
            <pc:docMk/>
            <pc:sldMk cId="0" sldId="262"/>
            <ac:spMk id="8" creationId="{9AC1241E-DFDE-4717-AB27-EFA3B4D3EEDB}"/>
          </ac:spMkLst>
        </pc:spChg>
        <pc:spChg chg="add">
          <ac:chgData name="Abhishek Chature" userId="S::abhishek.chature@ibm.com::75cd9c8d-a7ab-4e58-b01d-69aeaa220a26" providerId="AD" clId="Web-{690955E6-84DD-4168-AE54-FE45421E108F}" dt="2022-06-20T15:11:26.286" v="247"/>
          <ac:spMkLst>
            <pc:docMk/>
            <pc:sldMk cId="0" sldId="262"/>
            <ac:spMk id="9" creationId="{E8F60D08-57CB-AE9D-3479-5723B775CA91}"/>
          </ac:spMkLst>
        </pc:spChg>
        <pc:spChg chg="add">
          <ac:chgData name="Abhishek Chature" userId="S::abhishek.chature@ibm.com::75cd9c8d-a7ab-4e58-b01d-69aeaa220a26" providerId="AD" clId="Web-{690955E6-84DD-4168-AE54-FE45421E108F}" dt="2022-06-20T15:11:26.286" v="247"/>
          <ac:spMkLst>
            <pc:docMk/>
            <pc:sldMk cId="0" sldId="262"/>
            <ac:spMk id="10" creationId="{CA2121A0-66EC-43C2-8744-0F74852370B2}"/>
          </ac:spMkLst>
        </pc:spChg>
        <pc:spChg chg="add">
          <ac:chgData name="Abhishek Chature" userId="S::abhishek.chature@ibm.com::75cd9c8d-a7ab-4e58-b01d-69aeaa220a26" providerId="AD" clId="Web-{690955E6-84DD-4168-AE54-FE45421E108F}" dt="2022-06-20T15:11:26.286" v="247"/>
          <ac:spMkLst>
            <pc:docMk/>
            <pc:sldMk cId="0" sldId="262"/>
            <ac:spMk id="11" creationId="{827FCA47-0159-7A30-607D-A7168DC8A6AD}"/>
          </ac:spMkLst>
        </pc:spChg>
        <pc:spChg chg="add">
          <ac:chgData name="Abhishek Chature" userId="S::abhishek.chature@ibm.com::75cd9c8d-a7ab-4e58-b01d-69aeaa220a26" providerId="AD" clId="Web-{690955E6-84DD-4168-AE54-FE45421E108F}" dt="2022-06-20T15:11:26.286" v="247"/>
          <ac:spMkLst>
            <pc:docMk/>
            <pc:sldMk cId="0" sldId="262"/>
            <ac:spMk id="12" creationId="{D3D79E1B-BF82-2CBA-E44B-10E2E8ECD4EB}"/>
          </ac:spMkLst>
        </pc:spChg>
        <pc:spChg chg="add del mod">
          <ac:chgData name="Abhishek Chature" userId="S::abhishek.chature@ibm.com::75cd9c8d-a7ab-4e58-b01d-69aeaa220a26" providerId="AD" clId="Web-{690955E6-84DD-4168-AE54-FE45421E108F}" dt="2022-06-20T15:14:47.167" v="273"/>
          <ac:spMkLst>
            <pc:docMk/>
            <pc:sldMk cId="0" sldId="262"/>
            <ac:spMk id="13" creationId="{CE5E51F7-F4A8-2259-819C-D866DAF50167}"/>
          </ac:spMkLst>
        </pc:spChg>
        <pc:spChg chg="add">
          <ac:chgData name="Abhishek Chature" userId="S::abhishek.chature@ibm.com::75cd9c8d-a7ab-4e58-b01d-69aeaa220a26" providerId="AD" clId="Web-{690955E6-84DD-4168-AE54-FE45421E108F}" dt="2022-06-20T15:11:26.286" v="247"/>
          <ac:spMkLst>
            <pc:docMk/>
            <pc:sldMk cId="0" sldId="262"/>
            <ac:spMk id="14" creationId="{405B0D4C-ED09-87E8-21BD-9A28C29B5180}"/>
          </ac:spMkLst>
        </pc:spChg>
        <pc:spChg chg="add">
          <ac:chgData name="Abhishek Chature" userId="S::abhishek.chature@ibm.com::75cd9c8d-a7ab-4e58-b01d-69aeaa220a26" providerId="AD" clId="Web-{690955E6-84DD-4168-AE54-FE45421E108F}" dt="2022-06-20T15:11:26.286" v="247"/>
          <ac:spMkLst>
            <pc:docMk/>
            <pc:sldMk cId="0" sldId="262"/>
            <ac:spMk id="15" creationId="{35240E7A-8183-81D8-3010-8C5DD5F1F8C6}"/>
          </ac:spMkLst>
        </pc:spChg>
        <pc:spChg chg="add">
          <ac:chgData name="Abhishek Chature" userId="S::abhishek.chature@ibm.com::75cd9c8d-a7ab-4e58-b01d-69aeaa220a26" providerId="AD" clId="Web-{690955E6-84DD-4168-AE54-FE45421E108F}" dt="2022-06-20T15:11:26.286" v="247"/>
          <ac:spMkLst>
            <pc:docMk/>
            <pc:sldMk cId="0" sldId="262"/>
            <ac:spMk id="16" creationId="{8E8C9269-1F4E-014A-CEA0-034FF2D6FB68}"/>
          </ac:spMkLst>
        </pc:spChg>
        <pc:spChg chg="add">
          <ac:chgData name="Abhishek Chature" userId="S::abhishek.chature@ibm.com::75cd9c8d-a7ab-4e58-b01d-69aeaa220a26" providerId="AD" clId="Web-{690955E6-84DD-4168-AE54-FE45421E108F}" dt="2022-06-20T15:11:26.286" v="247"/>
          <ac:spMkLst>
            <pc:docMk/>
            <pc:sldMk cId="0" sldId="262"/>
            <ac:spMk id="17" creationId="{33596406-3D7F-64DA-4704-D719DF984056}"/>
          </ac:spMkLst>
        </pc:spChg>
        <pc:spChg chg="add">
          <ac:chgData name="Abhishek Chature" userId="S::abhishek.chature@ibm.com::75cd9c8d-a7ab-4e58-b01d-69aeaa220a26" providerId="AD" clId="Web-{690955E6-84DD-4168-AE54-FE45421E108F}" dt="2022-06-20T15:11:26.286" v="247"/>
          <ac:spMkLst>
            <pc:docMk/>
            <pc:sldMk cId="0" sldId="262"/>
            <ac:spMk id="18" creationId="{ECACC62A-63F8-018D-D546-F4F454806116}"/>
          </ac:spMkLst>
        </pc:spChg>
        <pc:spChg chg="add">
          <ac:chgData name="Abhishek Chature" userId="S::abhishek.chature@ibm.com::75cd9c8d-a7ab-4e58-b01d-69aeaa220a26" providerId="AD" clId="Web-{690955E6-84DD-4168-AE54-FE45421E108F}" dt="2022-06-20T15:11:26.286" v="247"/>
          <ac:spMkLst>
            <pc:docMk/>
            <pc:sldMk cId="0" sldId="262"/>
            <ac:spMk id="19" creationId="{8F0A7CD6-D4FD-6AE5-28A5-8DD0E6ADA294}"/>
          </ac:spMkLst>
        </pc:spChg>
        <pc:spChg chg="add">
          <ac:chgData name="Abhishek Chature" userId="S::abhishek.chature@ibm.com::75cd9c8d-a7ab-4e58-b01d-69aeaa220a26" providerId="AD" clId="Web-{690955E6-84DD-4168-AE54-FE45421E108F}" dt="2022-06-20T15:11:26.286" v="247"/>
          <ac:spMkLst>
            <pc:docMk/>
            <pc:sldMk cId="0" sldId="262"/>
            <ac:spMk id="20" creationId="{2DBE2412-3441-1B67-30C8-DC8F4823F838}"/>
          </ac:spMkLst>
        </pc:spChg>
        <pc:spChg chg="mod ord">
          <ac:chgData name="Abhishek Chature" userId="S::abhishek.chature@ibm.com::75cd9c8d-a7ab-4e58-b01d-69aeaa220a26" providerId="AD" clId="Web-{690955E6-84DD-4168-AE54-FE45421E108F}" dt="2022-06-20T16:10:06.366" v="1256"/>
          <ac:spMkLst>
            <pc:docMk/>
            <pc:sldMk cId="0" sldId="262"/>
            <ac:spMk id="213" creationId="{00000000-0000-0000-0000-000000000000}"/>
          </ac:spMkLst>
        </pc:spChg>
        <pc:spChg chg="mod ord">
          <ac:chgData name="Abhishek Chature" userId="S::abhishek.chature@ibm.com::75cd9c8d-a7ab-4e58-b01d-69aeaa220a26" providerId="AD" clId="Web-{690955E6-84DD-4168-AE54-FE45421E108F}" dt="2022-06-20T16:10:06.366" v="1256"/>
          <ac:spMkLst>
            <pc:docMk/>
            <pc:sldMk cId="0" sldId="262"/>
            <ac:spMk id="214" creationId="{00000000-0000-0000-0000-000000000000}"/>
          </ac:spMkLst>
        </pc:spChg>
        <pc:spChg chg="add del">
          <ac:chgData name="Abhishek Chature" userId="S::abhishek.chature@ibm.com::75cd9c8d-a7ab-4e58-b01d-69aeaa220a26" providerId="AD" clId="Web-{690955E6-84DD-4168-AE54-FE45421E108F}" dt="2022-06-20T15:11:09.989" v="243"/>
          <ac:spMkLst>
            <pc:docMk/>
            <pc:sldMk cId="0" sldId="262"/>
            <ac:spMk id="219" creationId="{8D62164E-4528-40DB-BC26-D6DDE216A059}"/>
          </ac:spMkLst>
        </pc:spChg>
        <pc:spChg chg="add del">
          <ac:chgData name="Abhishek Chature" userId="S::abhishek.chature@ibm.com::75cd9c8d-a7ab-4e58-b01d-69aeaa220a26" providerId="AD" clId="Web-{690955E6-84DD-4168-AE54-FE45421E108F}" dt="2022-06-20T15:11:09.989" v="243"/>
          <ac:spMkLst>
            <pc:docMk/>
            <pc:sldMk cId="0" sldId="262"/>
            <ac:spMk id="221" creationId="{F30007FA-C6A2-43A0-8045-7016AEF81713}"/>
          </ac:spMkLst>
        </pc:spChg>
        <pc:spChg chg="add del">
          <ac:chgData name="Abhishek Chature" userId="S::abhishek.chature@ibm.com::75cd9c8d-a7ab-4e58-b01d-69aeaa220a26" providerId="AD" clId="Web-{690955E6-84DD-4168-AE54-FE45421E108F}" dt="2022-06-20T15:17:35.718" v="414"/>
          <ac:spMkLst>
            <pc:docMk/>
            <pc:sldMk cId="0" sldId="262"/>
            <ac:spMk id="223" creationId="{D46B04C9-B85D-45AA-A7D1-483C3CA6DA19}"/>
          </ac:spMkLst>
        </pc:spChg>
        <pc:spChg chg="add del">
          <ac:chgData name="Abhishek Chature" userId="S::abhishek.chature@ibm.com::75cd9c8d-a7ab-4e58-b01d-69aeaa220a26" providerId="AD" clId="Web-{690955E6-84DD-4168-AE54-FE45421E108F}" dt="2022-06-20T16:10:06.366" v="1256"/>
          <ac:spMkLst>
            <pc:docMk/>
            <pc:sldMk cId="0" sldId="262"/>
            <ac:spMk id="228" creationId="{9A672405-5F81-4E97-B4FC-E7F2CC16FE7B}"/>
          </ac:spMkLst>
        </pc:spChg>
        <pc:spChg chg="add">
          <ac:chgData name="Abhishek Chature" userId="S::abhishek.chature@ibm.com::75cd9c8d-a7ab-4e58-b01d-69aeaa220a26" providerId="AD" clId="Web-{690955E6-84DD-4168-AE54-FE45421E108F}" dt="2022-06-20T16:10:06.366" v="1256"/>
          <ac:spMkLst>
            <pc:docMk/>
            <pc:sldMk cId="0" sldId="262"/>
            <ac:spMk id="232" creationId="{8D62164E-4528-40DB-BC26-D6DDE216A059}"/>
          </ac:spMkLst>
        </pc:spChg>
        <pc:spChg chg="add">
          <ac:chgData name="Abhishek Chature" userId="S::abhishek.chature@ibm.com::75cd9c8d-a7ab-4e58-b01d-69aeaa220a26" providerId="AD" clId="Web-{690955E6-84DD-4168-AE54-FE45421E108F}" dt="2022-06-20T16:10:06.366" v="1256"/>
          <ac:spMkLst>
            <pc:docMk/>
            <pc:sldMk cId="0" sldId="262"/>
            <ac:spMk id="233" creationId="{F30007FA-C6A2-43A0-8045-7016AEF81713}"/>
          </ac:spMkLst>
        </pc:spChg>
        <pc:spChg chg="add del">
          <ac:chgData name="Abhishek Chature" userId="S::abhishek.chature@ibm.com::75cd9c8d-a7ab-4e58-b01d-69aeaa220a26" providerId="AD" clId="Web-{690955E6-84DD-4168-AE54-FE45421E108F}" dt="2022-06-20T16:09:43.912" v="1253"/>
          <ac:spMkLst>
            <pc:docMk/>
            <pc:sldMk cId="0" sldId="262"/>
            <ac:spMk id="235" creationId="{8D62164E-4528-40DB-BC26-D6DDE216A059}"/>
          </ac:spMkLst>
        </pc:spChg>
        <pc:spChg chg="add del">
          <ac:chgData name="Abhishek Chature" userId="S::abhishek.chature@ibm.com::75cd9c8d-a7ab-4e58-b01d-69aeaa220a26" providerId="AD" clId="Web-{690955E6-84DD-4168-AE54-FE45421E108F}" dt="2022-06-20T16:09:43.912" v="1253"/>
          <ac:spMkLst>
            <pc:docMk/>
            <pc:sldMk cId="0" sldId="262"/>
            <ac:spMk id="237" creationId="{F30007FA-C6A2-43A0-8045-7016AEF81713}"/>
          </ac:spMkLst>
        </pc:spChg>
        <pc:grpChg chg="add del mod">
          <ac:chgData name="Abhishek Chature" userId="S::abhishek.chature@ibm.com::75cd9c8d-a7ab-4e58-b01d-69aeaa220a26" providerId="AD" clId="Web-{690955E6-84DD-4168-AE54-FE45421E108F}" dt="2022-06-20T15:14:52.058" v="274"/>
          <ac:grpSpMkLst>
            <pc:docMk/>
            <pc:sldMk cId="0" sldId="262"/>
            <ac:grpSpMk id="4" creationId="{B68C1D2A-EFA5-AF77-E146-67EF3B9342F7}"/>
          </ac:grpSpMkLst>
        </pc:grpChg>
        <pc:grpChg chg="del mod">
          <ac:chgData name="Abhishek Chature" userId="S::abhishek.chature@ibm.com::75cd9c8d-a7ab-4e58-b01d-69aeaa220a26" providerId="AD" clId="Web-{690955E6-84DD-4168-AE54-FE45421E108F}" dt="2022-06-20T15:10:59.239" v="239"/>
          <ac:grpSpMkLst>
            <pc:docMk/>
            <pc:sldMk cId="0" sldId="262"/>
            <ac:grpSpMk id="215" creationId="{00000000-0000-0000-0000-000000000000}"/>
          </ac:grpSpMkLst>
        </pc:grpChg>
        <pc:picChg chg="del mod ord modCrop">
          <ac:chgData name="Abhishek Chature" userId="S::abhishek.chature@ibm.com::75cd9c8d-a7ab-4e58-b01d-69aeaa220a26" providerId="AD" clId="Web-{690955E6-84DD-4168-AE54-FE45421E108F}" dt="2022-06-20T15:10:49.098" v="237"/>
          <ac:picMkLst>
            <pc:docMk/>
            <pc:sldMk cId="0" sldId="262"/>
            <ac:picMk id="212" creationId="{00000000-0000-0000-0000-000000000000}"/>
          </ac:picMkLst>
        </pc:picChg>
        <pc:cxnChg chg="add del">
          <ac:chgData name="Abhishek Chature" userId="S::abhishek.chature@ibm.com::75cd9c8d-a7ab-4e58-b01d-69aeaa220a26" providerId="AD" clId="Web-{690955E6-84DD-4168-AE54-FE45421E108F}" dt="2022-06-20T16:10:06.366" v="1256"/>
          <ac:cxnSpMkLst>
            <pc:docMk/>
            <pc:sldMk cId="0" sldId="262"/>
            <ac:cxnSpMk id="230" creationId="{FC86C303-74D6-4DF3-9113-E0A374D7166D}"/>
          </ac:cxnSpMkLst>
        </pc:cxnChg>
      </pc:sldChg>
      <pc:sldChg chg="addSp delSp modSp mod setBg modClrScheme addAnim chgLayout">
        <pc:chgData name="Abhishek Chature" userId="S::abhishek.chature@ibm.com::75cd9c8d-a7ab-4e58-b01d-69aeaa220a26" providerId="AD" clId="Web-{690955E6-84DD-4168-AE54-FE45421E108F}" dt="2022-06-20T15:18:17.860" v="429"/>
        <pc:sldMkLst>
          <pc:docMk/>
          <pc:sldMk cId="0" sldId="263"/>
        </pc:sldMkLst>
        <pc:spChg chg="add del mod">
          <ac:chgData name="Abhishek Chature" userId="S::abhishek.chature@ibm.com::75cd9c8d-a7ab-4e58-b01d-69aeaa220a26" providerId="AD" clId="Web-{690955E6-84DD-4168-AE54-FE45421E108F}" dt="2022-06-20T15:18:17.860" v="429"/>
          <ac:spMkLst>
            <pc:docMk/>
            <pc:sldMk cId="0" sldId="263"/>
            <ac:spMk id="3" creationId="{02F17AC6-8E72-BFCA-7BE7-466586ACB7A9}"/>
          </ac:spMkLst>
        </pc:spChg>
        <pc:spChg chg="mod ord">
          <ac:chgData name="Abhishek Chature" userId="S::abhishek.chature@ibm.com::75cd9c8d-a7ab-4e58-b01d-69aeaa220a26" providerId="AD" clId="Web-{690955E6-84DD-4168-AE54-FE45421E108F}" dt="2022-06-20T15:18:17.860" v="429"/>
          <ac:spMkLst>
            <pc:docMk/>
            <pc:sldMk cId="0" sldId="263"/>
            <ac:spMk id="239" creationId="{00000000-0000-0000-0000-000000000000}"/>
          </ac:spMkLst>
        </pc:spChg>
        <pc:spChg chg="mod ord">
          <ac:chgData name="Abhishek Chature" userId="S::abhishek.chature@ibm.com::75cd9c8d-a7ab-4e58-b01d-69aeaa220a26" providerId="AD" clId="Web-{690955E6-84DD-4168-AE54-FE45421E108F}" dt="2022-06-20T15:18:17.860" v="429"/>
          <ac:spMkLst>
            <pc:docMk/>
            <pc:sldMk cId="0" sldId="263"/>
            <ac:spMk id="240" creationId="{00000000-0000-0000-0000-000000000000}"/>
          </ac:spMkLst>
        </pc:spChg>
        <pc:spChg chg="add">
          <ac:chgData name="Abhishek Chature" userId="S::abhishek.chature@ibm.com::75cd9c8d-a7ab-4e58-b01d-69aeaa220a26" providerId="AD" clId="Web-{690955E6-84DD-4168-AE54-FE45421E108F}" dt="2022-06-20T15:18:17.860" v="429"/>
          <ac:spMkLst>
            <pc:docMk/>
            <pc:sldMk cId="0" sldId="263"/>
            <ac:spMk id="245" creationId="{8D62164E-4528-40DB-BC26-D6DDE216A059}"/>
          </ac:spMkLst>
        </pc:spChg>
        <pc:spChg chg="add">
          <ac:chgData name="Abhishek Chature" userId="S::abhishek.chature@ibm.com::75cd9c8d-a7ab-4e58-b01d-69aeaa220a26" providerId="AD" clId="Web-{690955E6-84DD-4168-AE54-FE45421E108F}" dt="2022-06-20T15:18:17.860" v="429"/>
          <ac:spMkLst>
            <pc:docMk/>
            <pc:sldMk cId="0" sldId="263"/>
            <ac:spMk id="247" creationId="{F30007FA-C6A2-43A0-8045-7016AEF81713}"/>
          </ac:spMkLst>
        </pc:spChg>
        <pc:picChg chg="del mod ord modCrop">
          <ac:chgData name="Abhishek Chature" userId="S::abhishek.chature@ibm.com::75cd9c8d-a7ab-4e58-b01d-69aeaa220a26" providerId="AD" clId="Web-{690955E6-84DD-4168-AE54-FE45421E108F}" dt="2022-06-20T15:18:13.626" v="428"/>
          <ac:picMkLst>
            <pc:docMk/>
            <pc:sldMk cId="0" sldId="263"/>
            <ac:picMk id="241" creationId="{00000000-0000-0000-0000-000000000000}"/>
          </ac:picMkLst>
        </pc:picChg>
      </pc:sldChg>
      <pc:sldChg chg="addSp delSp modSp mod setBg modClrScheme chgLayout">
        <pc:chgData name="Abhishek Chature" userId="S::abhishek.chature@ibm.com::75cd9c8d-a7ab-4e58-b01d-69aeaa220a26" providerId="AD" clId="Web-{690955E6-84DD-4168-AE54-FE45421E108F}" dt="2022-06-20T16:09:10.224" v="1245" actId="20577"/>
        <pc:sldMkLst>
          <pc:docMk/>
          <pc:sldMk cId="0" sldId="264"/>
        </pc:sldMkLst>
        <pc:spChg chg="mod ord">
          <ac:chgData name="Abhishek Chature" userId="S::abhishek.chature@ibm.com::75cd9c8d-a7ab-4e58-b01d-69aeaa220a26" providerId="AD" clId="Web-{690955E6-84DD-4168-AE54-FE45421E108F}" dt="2022-06-20T16:09:10.224" v="1245" actId="20577"/>
          <ac:spMkLst>
            <pc:docMk/>
            <pc:sldMk cId="0" sldId="264"/>
            <ac:spMk id="247" creationId="{00000000-0000-0000-0000-000000000000}"/>
          </ac:spMkLst>
        </pc:spChg>
        <pc:spChg chg="del mod ord">
          <ac:chgData name="Abhishek Chature" userId="S::abhishek.chature@ibm.com::75cd9c8d-a7ab-4e58-b01d-69aeaa220a26" providerId="AD" clId="Web-{690955E6-84DD-4168-AE54-FE45421E108F}" dt="2022-06-20T15:18:31.845" v="431"/>
          <ac:spMkLst>
            <pc:docMk/>
            <pc:sldMk cId="0" sldId="264"/>
            <ac:spMk id="248" creationId="{00000000-0000-0000-0000-000000000000}"/>
          </ac:spMkLst>
        </pc:spChg>
        <pc:spChg chg="mod ord">
          <ac:chgData name="Abhishek Chature" userId="S::abhishek.chature@ibm.com::75cd9c8d-a7ab-4e58-b01d-69aeaa220a26" providerId="AD" clId="Web-{690955E6-84DD-4168-AE54-FE45421E108F}" dt="2022-06-20T15:18:31.845" v="431"/>
          <ac:spMkLst>
            <pc:docMk/>
            <pc:sldMk cId="0" sldId="264"/>
            <ac:spMk id="249" creationId="{00000000-0000-0000-0000-000000000000}"/>
          </ac:spMkLst>
        </pc:spChg>
        <pc:spChg chg="add">
          <ac:chgData name="Abhishek Chature" userId="S::abhishek.chature@ibm.com::75cd9c8d-a7ab-4e58-b01d-69aeaa220a26" providerId="AD" clId="Web-{690955E6-84DD-4168-AE54-FE45421E108F}" dt="2022-06-20T15:18:31.845" v="431"/>
          <ac:spMkLst>
            <pc:docMk/>
            <pc:sldMk cId="0" sldId="264"/>
            <ac:spMk id="255" creationId="{D0672142-94D6-400E-B188-309B101D8BEB}"/>
          </ac:spMkLst>
        </pc:spChg>
        <pc:spChg chg="add">
          <ac:chgData name="Abhishek Chature" userId="S::abhishek.chature@ibm.com::75cd9c8d-a7ab-4e58-b01d-69aeaa220a26" providerId="AD" clId="Web-{690955E6-84DD-4168-AE54-FE45421E108F}" dt="2022-06-20T15:18:31.845" v="431"/>
          <ac:spMkLst>
            <pc:docMk/>
            <pc:sldMk cId="0" sldId="264"/>
            <ac:spMk id="257" creationId="{C127259A-B804-4AD2-9BC6-66F7BB218575}"/>
          </ac:spMkLst>
        </pc:spChg>
        <pc:graphicFrameChg chg="add">
          <ac:chgData name="Abhishek Chature" userId="S::abhishek.chature@ibm.com::75cd9c8d-a7ab-4e58-b01d-69aeaa220a26" providerId="AD" clId="Web-{690955E6-84DD-4168-AE54-FE45421E108F}" dt="2022-06-20T15:18:31.845" v="431"/>
          <ac:graphicFrameMkLst>
            <pc:docMk/>
            <pc:sldMk cId="0" sldId="264"/>
            <ac:graphicFrameMk id="251" creationId="{33EF3630-556C-76AC-7ECE-D4B35B05D474}"/>
          </ac:graphicFrameMkLst>
        </pc:graphicFrameChg>
        <pc:cxnChg chg="add">
          <ac:chgData name="Abhishek Chature" userId="S::abhishek.chature@ibm.com::75cd9c8d-a7ab-4e58-b01d-69aeaa220a26" providerId="AD" clId="Web-{690955E6-84DD-4168-AE54-FE45421E108F}" dt="2022-06-20T15:18:31.845" v="431"/>
          <ac:cxnSpMkLst>
            <pc:docMk/>
            <pc:sldMk cId="0" sldId="264"/>
            <ac:cxnSpMk id="259" creationId="{39B4E8A7-8505-4752-9B81-C739116CE02E}"/>
          </ac:cxnSpMkLst>
        </pc:cxnChg>
      </pc:sldChg>
      <pc:sldChg chg="addSp delSp modSp mod setBg modClrScheme addAnim chgLayout">
        <pc:chgData name="Abhishek Chature" userId="S::abhishek.chature@ibm.com::75cd9c8d-a7ab-4e58-b01d-69aeaa220a26" providerId="AD" clId="Web-{690955E6-84DD-4168-AE54-FE45421E108F}" dt="2022-06-20T15:18:58.892" v="434"/>
        <pc:sldMkLst>
          <pc:docMk/>
          <pc:sldMk cId="0" sldId="268"/>
        </pc:sldMkLst>
        <pc:spChg chg="add del mod">
          <ac:chgData name="Abhishek Chature" userId="S::abhishek.chature@ibm.com::75cd9c8d-a7ab-4e58-b01d-69aeaa220a26" providerId="AD" clId="Web-{690955E6-84DD-4168-AE54-FE45421E108F}" dt="2022-06-20T15:18:58.892" v="433"/>
          <ac:spMkLst>
            <pc:docMk/>
            <pc:sldMk cId="0" sldId="268"/>
            <ac:spMk id="3" creationId="{DBD40238-C658-1E85-1112-FA091641A13C}"/>
          </ac:spMkLst>
        </pc:spChg>
        <pc:spChg chg="mod ord">
          <ac:chgData name="Abhishek Chature" userId="S::abhishek.chature@ibm.com::75cd9c8d-a7ab-4e58-b01d-69aeaa220a26" providerId="AD" clId="Web-{690955E6-84DD-4168-AE54-FE45421E108F}" dt="2022-06-20T15:18:58.892" v="433"/>
          <ac:spMkLst>
            <pc:docMk/>
            <pc:sldMk cId="0" sldId="268"/>
            <ac:spMk id="346" creationId="{00000000-0000-0000-0000-000000000000}"/>
          </ac:spMkLst>
        </pc:spChg>
        <pc:spChg chg="mod ord">
          <ac:chgData name="Abhishek Chature" userId="S::abhishek.chature@ibm.com::75cd9c8d-a7ab-4e58-b01d-69aeaa220a26" providerId="AD" clId="Web-{690955E6-84DD-4168-AE54-FE45421E108F}" dt="2022-06-20T15:18:58.892" v="433"/>
          <ac:spMkLst>
            <pc:docMk/>
            <pc:sldMk cId="0" sldId="268"/>
            <ac:spMk id="347" creationId="{00000000-0000-0000-0000-000000000000}"/>
          </ac:spMkLst>
        </pc:spChg>
        <pc:spChg chg="add">
          <ac:chgData name="Abhishek Chature" userId="S::abhishek.chature@ibm.com::75cd9c8d-a7ab-4e58-b01d-69aeaa220a26" providerId="AD" clId="Web-{690955E6-84DD-4168-AE54-FE45421E108F}" dt="2022-06-20T15:18:58.892" v="433"/>
          <ac:spMkLst>
            <pc:docMk/>
            <pc:sldMk cId="0" sldId="268"/>
            <ac:spMk id="352" creationId="{8D62164E-4528-40DB-BC26-D6DDE216A059}"/>
          </ac:spMkLst>
        </pc:spChg>
        <pc:spChg chg="add">
          <ac:chgData name="Abhishek Chature" userId="S::abhishek.chature@ibm.com::75cd9c8d-a7ab-4e58-b01d-69aeaa220a26" providerId="AD" clId="Web-{690955E6-84DD-4168-AE54-FE45421E108F}" dt="2022-06-20T15:18:58.892" v="433"/>
          <ac:spMkLst>
            <pc:docMk/>
            <pc:sldMk cId="0" sldId="268"/>
            <ac:spMk id="354" creationId="{F30007FA-C6A2-43A0-8045-7016AEF81713}"/>
          </ac:spMkLst>
        </pc:spChg>
        <pc:picChg chg="del mod ord modCrop">
          <ac:chgData name="Abhishek Chature" userId="S::abhishek.chature@ibm.com::75cd9c8d-a7ab-4e58-b01d-69aeaa220a26" providerId="AD" clId="Web-{690955E6-84DD-4168-AE54-FE45421E108F}" dt="2022-06-20T15:18:53.611" v="432"/>
          <ac:picMkLst>
            <pc:docMk/>
            <pc:sldMk cId="0" sldId="268"/>
            <ac:picMk id="348" creationId="{00000000-0000-0000-0000-000000000000}"/>
          </ac:picMkLst>
        </pc:picChg>
      </pc:sldChg>
      <pc:sldChg chg="addSp delSp modSp mod setBg modClrScheme chgLayout">
        <pc:chgData name="Abhishek Chature" userId="S::abhishek.chature@ibm.com::75cd9c8d-a7ab-4e58-b01d-69aeaa220a26" providerId="AD" clId="Web-{690955E6-84DD-4168-AE54-FE45421E108F}" dt="2022-06-20T16:11:03.789" v="1278"/>
        <pc:sldMkLst>
          <pc:docMk/>
          <pc:sldMk cId="0" sldId="269"/>
        </pc:sldMkLst>
        <pc:spChg chg="mod ord">
          <ac:chgData name="Abhishek Chature" userId="S::abhishek.chature@ibm.com::75cd9c8d-a7ab-4e58-b01d-69aeaa220a26" providerId="AD" clId="Web-{690955E6-84DD-4168-AE54-FE45421E108F}" dt="2022-06-20T16:11:03.789" v="1278"/>
          <ac:spMkLst>
            <pc:docMk/>
            <pc:sldMk cId="0" sldId="269"/>
            <ac:spMk id="354" creationId="{00000000-0000-0000-0000-000000000000}"/>
          </ac:spMkLst>
        </pc:spChg>
        <pc:spChg chg="del">
          <ac:chgData name="Abhishek Chature" userId="S::abhishek.chature@ibm.com::75cd9c8d-a7ab-4e58-b01d-69aeaa220a26" providerId="AD" clId="Web-{690955E6-84DD-4168-AE54-FE45421E108F}" dt="2022-06-20T15:21:20.037" v="514"/>
          <ac:spMkLst>
            <pc:docMk/>
            <pc:sldMk cId="0" sldId="269"/>
            <ac:spMk id="360" creationId="{00000000-0000-0000-0000-000000000000}"/>
          </ac:spMkLst>
        </pc:spChg>
        <pc:spChg chg="del mod">
          <ac:chgData name="Abhishek Chature" userId="S::abhishek.chature@ibm.com::75cd9c8d-a7ab-4e58-b01d-69aeaa220a26" providerId="AD" clId="Web-{690955E6-84DD-4168-AE54-FE45421E108F}" dt="2022-06-20T15:21:23.928" v="516"/>
          <ac:spMkLst>
            <pc:docMk/>
            <pc:sldMk cId="0" sldId="269"/>
            <ac:spMk id="361" creationId="{00000000-0000-0000-0000-000000000000}"/>
          </ac:spMkLst>
        </pc:spChg>
        <pc:spChg chg="del">
          <ac:chgData name="Abhishek Chature" userId="S::abhishek.chature@ibm.com::75cd9c8d-a7ab-4e58-b01d-69aeaa220a26" providerId="AD" clId="Web-{690955E6-84DD-4168-AE54-FE45421E108F}" dt="2022-06-20T15:21:32.756" v="518"/>
          <ac:spMkLst>
            <pc:docMk/>
            <pc:sldMk cId="0" sldId="269"/>
            <ac:spMk id="367" creationId="{00000000-0000-0000-0000-000000000000}"/>
          </ac:spMkLst>
        </pc:spChg>
        <pc:spChg chg="del">
          <ac:chgData name="Abhishek Chature" userId="S::abhishek.chature@ibm.com::75cd9c8d-a7ab-4e58-b01d-69aeaa220a26" providerId="AD" clId="Web-{690955E6-84DD-4168-AE54-FE45421E108F}" dt="2022-06-20T15:21:15.974" v="513"/>
          <ac:spMkLst>
            <pc:docMk/>
            <pc:sldMk cId="0" sldId="269"/>
            <ac:spMk id="368" creationId="{00000000-0000-0000-0000-000000000000}"/>
          </ac:spMkLst>
        </pc:spChg>
        <pc:spChg chg="del">
          <ac:chgData name="Abhishek Chature" userId="S::abhishek.chature@ibm.com::75cd9c8d-a7ab-4e58-b01d-69aeaa220a26" providerId="AD" clId="Web-{690955E6-84DD-4168-AE54-FE45421E108F}" dt="2022-06-20T15:19:19.065" v="437"/>
          <ac:spMkLst>
            <pc:docMk/>
            <pc:sldMk cId="0" sldId="269"/>
            <ac:spMk id="370" creationId="{00000000-0000-0000-0000-000000000000}"/>
          </ac:spMkLst>
        </pc:spChg>
        <pc:spChg chg="del">
          <ac:chgData name="Abhishek Chature" userId="S::abhishek.chature@ibm.com::75cd9c8d-a7ab-4e58-b01d-69aeaa220a26" providerId="AD" clId="Web-{690955E6-84DD-4168-AE54-FE45421E108F}" dt="2022-06-20T15:19:23.268" v="438"/>
          <ac:spMkLst>
            <pc:docMk/>
            <pc:sldMk cId="0" sldId="269"/>
            <ac:spMk id="376" creationId="{00000000-0000-0000-0000-000000000000}"/>
          </ac:spMkLst>
        </pc:spChg>
        <pc:spChg chg="mod">
          <ac:chgData name="Abhishek Chature" userId="S::abhishek.chature@ibm.com::75cd9c8d-a7ab-4e58-b01d-69aeaa220a26" providerId="AD" clId="Web-{690955E6-84DD-4168-AE54-FE45421E108F}" dt="2022-06-20T16:11:03.789" v="1278"/>
          <ac:spMkLst>
            <pc:docMk/>
            <pc:sldMk cId="0" sldId="269"/>
            <ac:spMk id="380" creationId="{00000000-0000-0000-0000-000000000000}"/>
          </ac:spMkLst>
        </pc:spChg>
        <pc:spChg chg="add del">
          <ac:chgData name="Abhishek Chature" userId="S::abhishek.chature@ibm.com::75cd9c8d-a7ab-4e58-b01d-69aeaa220a26" providerId="AD" clId="Web-{690955E6-84DD-4168-AE54-FE45421E108F}" dt="2022-06-20T16:11:03.789" v="1278"/>
          <ac:spMkLst>
            <pc:docMk/>
            <pc:sldMk cId="0" sldId="269"/>
            <ac:spMk id="385" creationId="{5BBD3ED2-B0E6-45A2-ABD5-ECF31BC37C2E}"/>
          </ac:spMkLst>
        </pc:spChg>
        <pc:spChg chg="add del">
          <ac:chgData name="Abhishek Chature" userId="S::abhishek.chature@ibm.com::75cd9c8d-a7ab-4e58-b01d-69aeaa220a26" providerId="AD" clId="Web-{690955E6-84DD-4168-AE54-FE45421E108F}" dt="2022-06-20T16:11:03.789" v="1278"/>
          <ac:spMkLst>
            <pc:docMk/>
            <pc:sldMk cId="0" sldId="269"/>
            <ac:spMk id="387" creationId="{F2D2D1E8-4ABF-4B6B-B39D-40B080B61E49}"/>
          </ac:spMkLst>
        </pc:spChg>
        <pc:spChg chg="add del">
          <ac:chgData name="Abhishek Chature" userId="S::abhishek.chature@ibm.com::75cd9c8d-a7ab-4e58-b01d-69aeaa220a26" providerId="AD" clId="Web-{690955E6-84DD-4168-AE54-FE45421E108F}" dt="2022-06-20T16:11:03.789" v="1278"/>
          <ac:spMkLst>
            <pc:docMk/>
            <pc:sldMk cId="0" sldId="269"/>
            <ac:spMk id="389" creationId="{BC7AB4B5-66A5-48D1-BD88-C60A16ED971B}"/>
          </ac:spMkLst>
        </pc:spChg>
        <pc:spChg chg="add">
          <ac:chgData name="Abhishek Chature" userId="S::abhishek.chature@ibm.com::75cd9c8d-a7ab-4e58-b01d-69aeaa220a26" providerId="AD" clId="Web-{690955E6-84DD-4168-AE54-FE45421E108F}" dt="2022-06-20T16:11:03.789" v="1278"/>
          <ac:spMkLst>
            <pc:docMk/>
            <pc:sldMk cId="0" sldId="269"/>
            <ac:spMk id="394" creationId="{375136A9-49F9-4DA0-A741-F065B0FA091D}"/>
          </ac:spMkLst>
        </pc:spChg>
        <pc:spChg chg="add">
          <ac:chgData name="Abhishek Chature" userId="S::abhishek.chature@ibm.com::75cd9c8d-a7ab-4e58-b01d-69aeaa220a26" providerId="AD" clId="Web-{690955E6-84DD-4168-AE54-FE45421E108F}" dt="2022-06-20T16:11:03.789" v="1278"/>
          <ac:spMkLst>
            <pc:docMk/>
            <pc:sldMk cId="0" sldId="269"/>
            <ac:spMk id="396" creationId="{B912F6C7-0423-4B6F-AECE-710C848918FD}"/>
          </ac:spMkLst>
        </pc:spChg>
        <pc:grpChg chg="del">
          <ac:chgData name="Abhishek Chature" userId="S::abhishek.chature@ibm.com::75cd9c8d-a7ab-4e58-b01d-69aeaa220a26" providerId="AD" clId="Web-{690955E6-84DD-4168-AE54-FE45421E108F}" dt="2022-06-20T15:19:11.783" v="435"/>
          <ac:grpSpMkLst>
            <pc:docMk/>
            <pc:sldMk cId="0" sldId="269"/>
            <ac:grpSpMk id="355" creationId="{00000000-0000-0000-0000-000000000000}"/>
          </ac:grpSpMkLst>
        </pc:grpChg>
        <pc:grpChg chg="del">
          <ac:chgData name="Abhishek Chature" userId="S::abhishek.chature@ibm.com::75cd9c8d-a7ab-4e58-b01d-69aeaa220a26" providerId="AD" clId="Web-{690955E6-84DD-4168-AE54-FE45421E108F}" dt="2022-06-20T15:19:16.377" v="436"/>
          <ac:grpSpMkLst>
            <pc:docMk/>
            <pc:sldMk cId="0" sldId="269"/>
            <ac:grpSpMk id="362" creationId="{00000000-0000-0000-0000-000000000000}"/>
          </ac:grpSpMkLst>
        </pc:grpChg>
        <pc:grpChg chg="del">
          <ac:chgData name="Abhishek Chature" userId="S::abhishek.chature@ibm.com::75cd9c8d-a7ab-4e58-b01d-69aeaa220a26" providerId="AD" clId="Web-{690955E6-84DD-4168-AE54-FE45421E108F}" dt="2022-06-20T15:21:26.490" v="517"/>
          <ac:grpSpMkLst>
            <pc:docMk/>
            <pc:sldMk cId="0" sldId="269"/>
            <ac:grpSpMk id="369" creationId="{00000000-0000-0000-0000-000000000000}"/>
          </ac:grpSpMkLst>
        </pc:grpChg>
        <pc:grpChg chg="del">
          <ac:chgData name="Abhishek Chature" userId="S::abhishek.chature@ibm.com::75cd9c8d-a7ab-4e58-b01d-69aeaa220a26" providerId="AD" clId="Web-{690955E6-84DD-4168-AE54-FE45421E108F}" dt="2022-06-20T15:21:15.974" v="512"/>
          <ac:grpSpMkLst>
            <pc:docMk/>
            <pc:sldMk cId="0" sldId="269"/>
            <ac:grpSpMk id="374" creationId="{00000000-0000-0000-0000-000000000000}"/>
          </ac:grpSpMkLst>
        </pc:grpChg>
        <pc:cxnChg chg="add">
          <ac:chgData name="Abhishek Chature" userId="S::abhishek.chature@ibm.com::75cd9c8d-a7ab-4e58-b01d-69aeaa220a26" providerId="AD" clId="Web-{690955E6-84DD-4168-AE54-FE45421E108F}" dt="2022-06-20T16:11:03.789" v="1278"/>
          <ac:cxnSpMkLst>
            <pc:docMk/>
            <pc:sldMk cId="0" sldId="269"/>
            <ac:cxnSpMk id="398" creationId="{A7208205-03EE-4EC8-9C34-59270C1880D8}"/>
          </ac:cxnSpMkLst>
        </pc:cxnChg>
      </pc:sldChg>
      <pc:sldChg chg="addSp delSp modSp del mod modClrScheme chgLayout">
        <pc:chgData name="Abhishek Chature" userId="S::abhishek.chature@ibm.com::75cd9c8d-a7ab-4e58-b01d-69aeaa220a26" providerId="AD" clId="Web-{690955E6-84DD-4168-AE54-FE45421E108F}" dt="2022-06-20T15:58:55.863" v="979"/>
        <pc:sldMkLst>
          <pc:docMk/>
          <pc:sldMk cId="0" sldId="272"/>
        </pc:sldMkLst>
        <pc:spChg chg="add mod">
          <ac:chgData name="Abhishek Chature" userId="S::abhishek.chature@ibm.com::75cd9c8d-a7ab-4e58-b01d-69aeaa220a26" providerId="AD" clId="Web-{690955E6-84DD-4168-AE54-FE45421E108F}" dt="2022-06-20T15:50:02.146" v="890" actId="14100"/>
          <ac:spMkLst>
            <pc:docMk/>
            <pc:sldMk cId="0" sldId="272"/>
            <ac:spMk id="2" creationId="{BBA7E127-5D22-713D-69C8-6A903885AA13}"/>
          </ac:spMkLst>
        </pc:spChg>
        <pc:spChg chg="add mod">
          <ac:chgData name="Abhishek Chature" userId="S::abhishek.chature@ibm.com::75cd9c8d-a7ab-4e58-b01d-69aeaa220a26" providerId="AD" clId="Web-{690955E6-84DD-4168-AE54-FE45421E108F}" dt="2022-06-20T15:50:37.772" v="898" actId="20577"/>
          <ac:spMkLst>
            <pc:docMk/>
            <pc:sldMk cId="0" sldId="272"/>
            <ac:spMk id="3" creationId="{704E9353-D5CB-9A80-29AE-00A923AF5567}"/>
          </ac:spMkLst>
        </pc:spChg>
        <pc:spChg chg="mod ord">
          <ac:chgData name="Abhishek Chature" userId="S::abhishek.chature@ibm.com::75cd9c8d-a7ab-4e58-b01d-69aeaa220a26" providerId="AD" clId="Web-{690955E6-84DD-4168-AE54-FE45421E108F}" dt="2022-06-20T15:03:44.321" v="0"/>
          <ac:spMkLst>
            <pc:docMk/>
            <pc:sldMk cId="0" sldId="272"/>
            <ac:spMk id="399" creationId="{00000000-0000-0000-0000-000000000000}"/>
          </ac:spMkLst>
        </pc:spChg>
        <pc:spChg chg="del">
          <ac:chgData name="Abhishek Chature" userId="S::abhishek.chature@ibm.com::75cd9c8d-a7ab-4e58-b01d-69aeaa220a26" providerId="AD" clId="Web-{690955E6-84DD-4168-AE54-FE45421E108F}" dt="2022-06-20T15:48:56.253" v="875"/>
          <ac:spMkLst>
            <pc:docMk/>
            <pc:sldMk cId="0" sldId="272"/>
            <ac:spMk id="400" creationId="{00000000-0000-0000-0000-000000000000}"/>
          </ac:spMkLst>
        </pc:spChg>
      </pc:sldChg>
      <pc:sldChg chg="modSp mod setBg modClrScheme chgLayout">
        <pc:chgData name="Abhishek Chature" userId="S::abhishek.chature@ibm.com::75cd9c8d-a7ab-4e58-b01d-69aeaa220a26" providerId="AD" clId="Web-{690955E6-84DD-4168-AE54-FE45421E108F}" dt="2022-06-20T15:22:58.024" v="537" actId="14100"/>
        <pc:sldMkLst>
          <pc:docMk/>
          <pc:sldMk cId="0" sldId="273"/>
        </pc:sldMkLst>
        <pc:spChg chg="mod ord">
          <ac:chgData name="Abhishek Chature" userId="S::abhishek.chature@ibm.com::75cd9c8d-a7ab-4e58-b01d-69aeaa220a26" providerId="AD" clId="Web-{690955E6-84DD-4168-AE54-FE45421E108F}" dt="2022-06-20T15:22:26.445" v="535"/>
          <ac:spMkLst>
            <pc:docMk/>
            <pc:sldMk cId="0" sldId="273"/>
            <ac:spMk id="406" creationId="{00000000-0000-0000-0000-000000000000}"/>
          </ac:spMkLst>
        </pc:spChg>
        <pc:spChg chg="mod ord">
          <ac:chgData name="Abhishek Chature" userId="S::abhishek.chature@ibm.com::75cd9c8d-a7ab-4e58-b01d-69aeaa220a26" providerId="AD" clId="Web-{690955E6-84DD-4168-AE54-FE45421E108F}" dt="2022-06-20T15:22:26.445" v="535"/>
          <ac:spMkLst>
            <pc:docMk/>
            <pc:sldMk cId="0" sldId="273"/>
            <ac:spMk id="407" creationId="{00000000-0000-0000-0000-000000000000}"/>
          </ac:spMkLst>
        </pc:spChg>
        <pc:picChg chg="mod ord">
          <ac:chgData name="Abhishek Chature" userId="S::abhishek.chature@ibm.com::75cd9c8d-a7ab-4e58-b01d-69aeaa220a26" providerId="AD" clId="Web-{690955E6-84DD-4168-AE54-FE45421E108F}" dt="2022-06-20T15:22:58.024" v="537" actId="14100"/>
          <ac:picMkLst>
            <pc:docMk/>
            <pc:sldMk cId="0" sldId="273"/>
            <ac:picMk id="408" creationId="{00000000-0000-0000-0000-000000000000}"/>
          </ac:picMkLst>
        </pc:picChg>
      </pc:sldChg>
      <pc:sldChg chg="modSp del mod modClrScheme chgLayout">
        <pc:chgData name="Abhishek Chature" userId="S::abhishek.chature@ibm.com::75cd9c8d-a7ab-4e58-b01d-69aeaa220a26" providerId="AD" clId="Web-{690955E6-84DD-4168-AE54-FE45421E108F}" dt="2022-06-20T16:13:02.730" v="1280"/>
        <pc:sldMkLst>
          <pc:docMk/>
          <pc:sldMk cId="0" sldId="274"/>
        </pc:sldMkLst>
        <pc:spChg chg="mod ord">
          <ac:chgData name="Abhishek Chature" userId="S::abhishek.chature@ibm.com::75cd9c8d-a7ab-4e58-b01d-69aeaa220a26" providerId="AD" clId="Web-{690955E6-84DD-4168-AE54-FE45421E108F}" dt="2022-06-20T15:03:44.321" v="0"/>
          <ac:spMkLst>
            <pc:docMk/>
            <pc:sldMk cId="0" sldId="274"/>
            <ac:spMk id="414" creationId="{00000000-0000-0000-0000-000000000000}"/>
          </ac:spMkLst>
        </pc:spChg>
        <pc:spChg chg="mod">
          <ac:chgData name="Abhishek Chature" userId="S::abhishek.chature@ibm.com::75cd9c8d-a7ab-4e58-b01d-69aeaa220a26" providerId="AD" clId="Web-{690955E6-84DD-4168-AE54-FE45421E108F}" dt="2022-06-20T16:01:11.648" v="1003" actId="1076"/>
          <ac:spMkLst>
            <pc:docMk/>
            <pc:sldMk cId="0" sldId="274"/>
            <ac:spMk id="415" creationId="{00000000-0000-0000-0000-000000000000}"/>
          </ac:spMkLst>
        </pc:spChg>
      </pc:sldChg>
      <pc:sldChg chg="addSp delSp modSp mod setBg modClrScheme addAnim chgLayout">
        <pc:chgData name="Abhishek Chature" userId="S::abhishek.chature@ibm.com::75cd9c8d-a7ab-4e58-b01d-69aeaa220a26" providerId="AD" clId="Web-{690955E6-84DD-4168-AE54-FE45421E108F}" dt="2022-06-20T15:35:02.918" v="754"/>
        <pc:sldMkLst>
          <pc:docMk/>
          <pc:sldMk cId="0" sldId="275"/>
        </pc:sldMkLst>
        <pc:spChg chg="add del mod">
          <ac:chgData name="Abhishek Chature" userId="S::abhishek.chature@ibm.com::75cd9c8d-a7ab-4e58-b01d-69aeaa220a26" providerId="AD" clId="Web-{690955E6-84DD-4168-AE54-FE45421E108F}" dt="2022-06-20T15:34:53.606" v="753"/>
          <ac:spMkLst>
            <pc:docMk/>
            <pc:sldMk cId="0" sldId="275"/>
            <ac:spMk id="2" creationId="{6D0FBC7E-5E8C-ABD8-932F-43D5D36019D8}"/>
          </ac:spMkLst>
        </pc:spChg>
        <pc:spChg chg="mod ord">
          <ac:chgData name="Abhishek Chature" userId="S::abhishek.chature@ibm.com::75cd9c8d-a7ab-4e58-b01d-69aeaa220a26" providerId="AD" clId="Web-{690955E6-84DD-4168-AE54-FE45421E108F}" dt="2022-06-20T15:35:02.918" v="754"/>
          <ac:spMkLst>
            <pc:docMk/>
            <pc:sldMk cId="0" sldId="275"/>
            <ac:spMk id="441" creationId="{00000000-0000-0000-0000-000000000000}"/>
          </ac:spMkLst>
        </pc:spChg>
        <pc:spChg chg="mod ord">
          <ac:chgData name="Abhishek Chature" userId="S::abhishek.chature@ibm.com::75cd9c8d-a7ab-4e58-b01d-69aeaa220a26" providerId="AD" clId="Web-{690955E6-84DD-4168-AE54-FE45421E108F}" dt="2022-06-20T15:35:02.918" v="754"/>
          <ac:spMkLst>
            <pc:docMk/>
            <pc:sldMk cId="0" sldId="275"/>
            <ac:spMk id="442" creationId="{00000000-0000-0000-0000-000000000000}"/>
          </ac:spMkLst>
        </pc:spChg>
        <pc:picChg chg="mod ord modCrop">
          <ac:chgData name="Abhishek Chature" userId="S::abhishek.chature@ibm.com::75cd9c8d-a7ab-4e58-b01d-69aeaa220a26" providerId="AD" clId="Web-{690955E6-84DD-4168-AE54-FE45421E108F}" dt="2022-06-20T15:35:02.918" v="754"/>
          <ac:picMkLst>
            <pc:docMk/>
            <pc:sldMk cId="0" sldId="275"/>
            <ac:picMk id="443" creationId="{00000000-0000-0000-0000-000000000000}"/>
          </ac:picMkLst>
        </pc:picChg>
      </pc:sldChg>
      <pc:sldChg chg="addSp delSp modSp mod modClrScheme chgLayout">
        <pc:chgData name="Abhishek Chature" userId="S::abhishek.chature@ibm.com::75cd9c8d-a7ab-4e58-b01d-69aeaa220a26" providerId="AD" clId="Web-{690955E6-84DD-4168-AE54-FE45421E108F}" dt="2022-06-20T16:06:34.704" v="1222" actId="20577"/>
        <pc:sldMkLst>
          <pc:docMk/>
          <pc:sldMk cId="0" sldId="276"/>
        </pc:sldMkLst>
        <pc:grpChg chg="add del mod">
          <ac:chgData name="Abhishek Chature" userId="S::abhishek.chature@ibm.com::75cd9c8d-a7ab-4e58-b01d-69aeaa220a26" providerId="AD" clId="Web-{690955E6-84DD-4168-AE54-FE45421E108F}" dt="2022-06-20T15:39:00.222" v="758"/>
          <ac:grpSpMkLst>
            <pc:docMk/>
            <pc:sldMk cId="0" sldId="276"/>
            <ac:grpSpMk id="449" creationId="{00000000-0000-0000-0000-000000000000}"/>
          </ac:grpSpMkLst>
        </pc:grpChg>
        <pc:graphicFrameChg chg="add del mod modGraphic">
          <ac:chgData name="Abhishek Chature" userId="S::abhishek.chature@ibm.com::75cd9c8d-a7ab-4e58-b01d-69aeaa220a26" providerId="AD" clId="Web-{690955E6-84DD-4168-AE54-FE45421E108F}" dt="2022-06-20T16:03:07.948" v="1071"/>
          <ac:graphicFrameMkLst>
            <pc:docMk/>
            <pc:sldMk cId="0" sldId="276"/>
            <ac:graphicFrameMk id="2" creationId="{D10FC48A-3EAF-BD52-9D2D-22FD628EC390}"/>
          </ac:graphicFrameMkLst>
        </pc:graphicFrameChg>
        <pc:graphicFrameChg chg="add mod modGraphic">
          <ac:chgData name="Abhishek Chature" userId="S::abhishek.chature@ibm.com::75cd9c8d-a7ab-4e58-b01d-69aeaa220a26" providerId="AD" clId="Web-{690955E6-84DD-4168-AE54-FE45421E108F}" dt="2022-06-20T16:06:34.704" v="1222" actId="20577"/>
          <ac:graphicFrameMkLst>
            <pc:docMk/>
            <pc:sldMk cId="0" sldId="276"/>
            <ac:graphicFrameMk id="777" creationId="{849DFC3C-D9C8-3117-A5F3-0AF102388121}"/>
          </ac:graphicFrameMkLst>
        </pc:graphicFrameChg>
      </pc:sldChg>
      <pc:sldChg chg="modSp del mod modClrScheme chgLayout">
        <pc:chgData name="Abhishek Chature" userId="S::abhishek.chature@ibm.com::75cd9c8d-a7ab-4e58-b01d-69aeaa220a26" providerId="AD" clId="Web-{690955E6-84DD-4168-AE54-FE45421E108F}" dt="2022-06-20T15:58:39.035" v="977"/>
        <pc:sldMkLst>
          <pc:docMk/>
          <pc:sldMk cId="0" sldId="277"/>
        </pc:sldMkLst>
        <pc:spChg chg="mod ord">
          <ac:chgData name="Abhishek Chature" userId="S::abhishek.chature@ibm.com::75cd9c8d-a7ab-4e58-b01d-69aeaa220a26" providerId="AD" clId="Web-{690955E6-84DD-4168-AE54-FE45421E108F}" dt="2022-06-20T15:03:44.321" v="0"/>
          <ac:spMkLst>
            <pc:docMk/>
            <pc:sldMk cId="0" sldId="277"/>
            <ac:spMk id="474" creationId="{00000000-0000-0000-0000-000000000000}"/>
          </ac:spMkLst>
        </pc:spChg>
        <pc:spChg chg="mod ord">
          <ac:chgData name="Abhishek Chature" userId="S::abhishek.chature@ibm.com::75cd9c8d-a7ab-4e58-b01d-69aeaa220a26" providerId="AD" clId="Web-{690955E6-84DD-4168-AE54-FE45421E108F}" dt="2022-06-20T15:03:44.321" v="0"/>
          <ac:spMkLst>
            <pc:docMk/>
            <pc:sldMk cId="0" sldId="277"/>
            <ac:spMk id="475" creationId="{00000000-0000-0000-0000-000000000000}"/>
          </ac:spMkLst>
        </pc:spChg>
      </pc:sldChg>
      <pc:sldChg chg="modSp del mod modClrScheme chgLayout">
        <pc:chgData name="Abhishek Chature" userId="S::abhishek.chature@ibm.com::75cd9c8d-a7ab-4e58-b01d-69aeaa220a26" providerId="AD" clId="Web-{690955E6-84DD-4168-AE54-FE45421E108F}" dt="2022-06-20T15:43:28.932" v="800"/>
        <pc:sldMkLst>
          <pc:docMk/>
          <pc:sldMk cId="0" sldId="278"/>
        </pc:sldMkLst>
        <pc:spChg chg="mod ord">
          <ac:chgData name="Abhishek Chature" userId="S::abhishek.chature@ibm.com::75cd9c8d-a7ab-4e58-b01d-69aeaa220a26" providerId="AD" clId="Web-{690955E6-84DD-4168-AE54-FE45421E108F}" dt="2022-06-20T15:03:44.321" v="0"/>
          <ac:spMkLst>
            <pc:docMk/>
            <pc:sldMk cId="0" sldId="278"/>
            <ac:spMk id="481" creationId="{00000000-0000-0000-0000-000000000000}"/>
          </ac:spMkLst>
        </pc:spChg>
        <pc:spChg chg="mod ord">
          <ac:chgData name="Abhishek Chature" userId="S::abhishek.chature@ibm.com::75cd9c8d-a7ab-4e58-b01d-69aeaa220a26" providerId="AD" clId="Web-{690955E6-84DD-4168-AE54-FE45421E108F}" dt="2022-06-20T15:03:44.321" v="0"/>
          <ac:spMkLst>
            <pc:docMk/>
            <pc:sldMk cId="0" sldId="278"/>
            <ac:spMk id="482" creationId="{00000000-0000-0000-0000-000000000000}"/>
          </ac:spMkLst>
        </pc:spChg>
      </pc:sldChg>
      <pc:sldChg chg="modSp del mod modClrScheme chgLayout">
        <pc:chgData name="Abhishek Chature" userId="S::abhishek.chature@ibm.com::75cd9c8d-a7ab-4e58-b01d-69aeaa220a26" providerId="AD" clId="Web-{690955E6-84DD-4168-AE54-FE45421E108F}" dt="2022-06-20T15:43:32.698" v="801"/>
        <pc:sldMkLst>
          <pc:docMk/>
          <pc:sldMk cId="0" sldId="281"/>
        </pc:sldMkLst>
        <pc:spChg chg="mod ord">
          <ac:chgData name="Abhishek Chature" userId="S::abhishek.chature@ibm.com::75cd9c8d-a7ab-4e58-b01d-69aeaa220a26" providerId="AD" clId="Web-{690955E6-84DD-4168-AE54-FE45421E108F}" dt="2022-06-20T15:03:44.321" v="0"/>
          <ac:spMkLst>
            <pc:docMk/>
            <pc:sldMk cId="0" sldId="281"/>
            <ac:spMk id="505" creationId="{00000000-0000-0000-0000-000000000000}"/>
          </ac:spMkLst>
        </pc:spChg>
        <pc:spChg chg="mod ord">
          <ac:chgData name="Abhishek Chature" userId="S::abhishek.chature@ibm.com::75cd9c8d-a7ab-4e58-b01d-69aeaa220a26" providerId="AD" clId="Web-{690955E6-84DD-4168-AE54-FE45421E108F}" dt="2022-06-20T15:03:44.321" v="0"/>
          <ac:spMkLst>
            <pc:docMk/>
            <pc:sldMk cId="0" sldId="281"/>
            <ac:spMk id="506" creationId="{00000000-0000-0000-0000-000000000000}"/>
          </ac:spMkLst>
        </pc:spChg>
      </pc:sldChg>
      <pc:sldChg chg="modSp del mod modClrScheme chgLayout">
        <pc:chgData name="Abhishek Chature" userId="S::abhishek.chature@ibm.com::75cd9c8d-a7ab-4e58-b01d-69aeaa220a26" providerId="AD" clId="Web-{690955E6-84DD-4168-AE54-FE45421E108F}" dt="2022-06-20T15:43:36.432" v="802"/>
        <pc:sldMkLst>
          <pc:docMk/>
          <pc:sldMk cId="0" sldId="282"/>
        </pc:sldMkLst>
        <pc:spChg chg="mod ord">
          <ac:chgData name="Abhishek Chature" userId="S::abhishek.chature@ibm.com::75cd9c8d-a7ab-4e58-b01d-69aeaa220a26" providerId="AD" clId="Web-{690955E6-84DD-4168-AE54-FE45421E108F}" dt="2022-06-20T15:03:44.321" v="0"/>
          <ac:spMkLst>
            <pc:docMk/>
            <pc:sldMk cId="0" sldId="282"/>
            <ac:spMk id="513" creationId="{00000000-0000-0000-0000-000000000000}"/>
          </ac:spMkLst>
        </pc:spChg>
        <pc:spChg chg="mod ord">
          <ac:chgData name="Abhishek Chature" userId="S::abhishek.chature@ibm.com::75cd9c8d-a7ab-4e58-b01d-69aeaa220a26" providerId="AD" clId="Web-{690955E6-84DD-4168-AE54-FE45421E108F}" dt="2022-06-20T15:03:44.321" v="0"/>
          <ac:spMkLst>
            <pc:docMk/>
            <pc:sldMk cId="0" sldId="282"/>
            <ac:spMk id="514" creationId="{00000000-0000-0000-0000-000000000000}"/>
          </ac:spMkLst>
        </pc:spChg>
      </pc:sldChg>
      <pc:sldChg chg="addSp delSp modSp del mod setBg modClrScheme addAnim delAnim setClrOvrMap chgLayout">
        <pc:chgData name="Abhishek Chature" userId="S::abhishek.chature@ibm.com::75cd9c8d-a7ab-4e58-b01d-69aeaa220a26" providerId="AD" clId="Web-{690955E6-84DD-4168-AE54-FE45421E108F}" dt="2022-06-20T15:43:38.307" v="803"/>
        <pc:sldMkLst>
          <pc:docMk/>
          <pc:sldMk cId="0" sldId="285"/>
        </pc:sldMkLst>
        <pc:spChg chg="mod ord">
          <ac:chgData name="Abhishek Chature" userId="S::abhishek.chature@ibm.com::75cd9c8d-a7ab-4e58-b01d-69aeaa220a26" providerId="AD" clId="Web-{690955E6-84DD-4168-AE54-FE45421E108F}" dt="2022-06-20T15:13:27.665" v="268" actId="1076"/>
          <ac:spMkLst>
            <pc:docMk/>
            <pc:sldMk cId="0" sldId="285"/>
            <ac:spMk id="537" creationId="{00000000-0000-0000-0000-000000000000}"/>
          </ac:spMkLst>
        </pc:spChg>
        <pc:spChg chg="mod ord">
          <ac:chgData name="Abhishek Chature" userId="S::abhishek.chature@ibm.com::75cd9c8d-a7ab-4e58-b01d-69aeaa220a26" providerId="AD" clId="Web-{690955E6-84DD-4168-AE54-FE45421E108F}" dt="2022-06-20T15:13:20.790" v="267"/>
          <ac:spMkLst>
            <pc:docMk/>
            <pc:sldMk cId="0" sldId="285"/>
            <ac:spMk id="538" creationId="{00000000-0000-0000-0000-000000000000}"/>
          </ac:spMkLst>
        </pc:spChg>
        <pc:spChg chg="add del">
          <ac:chgData name="Abhishek Chature" userId="S::abhishek.chature@ibm.com::75cd9c8d-a7ab-4e58-b01d-69aeaa220a26" providerId="AD" clId="Web-{690955E6-84DD-4168-AE54-FE45421E108F}" dt="2022-06-20T15:13:10.383" v="265"/>
          <ac:spMkLst>
            <pc:docMk/>
            <pc:sldMk cId="0" sldId="285"/>
            <ac:spMk id="544" creationId="{806ABAF8-A5F0-4E99-AB6D-67BFBB982B2B}"/>
          </ac:spMkLst>
        </pc:spChg>
        <pc:spChg chg="add del">
          <ac:chgData name="Abhishek Chature" userId="S::abhishek.chature@ibm.com::75cd9c8d-a7ab-4e58-b01d-69aeaa220a26" providerId="AD" clId="Web-{690955E6-84DD-4168-AE54-FE45421E108F}" dt="2022-06-20T15:13:10.383" v="265"/>
          <ac:spMkLst>
            <pc:docMk/>
            <pc:sldMk cId="0" sldId="285"/>
            <ac:spMk id="546" creationId="{5F7833E7-6A14-4F78-A2DD-5640A4F6C273}"/>
          </ac:spMkLst>
        </pc:spChg>
        <pc:picChg chg="mod ord">
          <ac:chgData name="Abhishek Chature" userId="S::abhishek.chature@ibm.com::75cd9c8d-a7ab-4e58-b01d-69aeaa220a26" providerId="AD" clId="Web-{690955E6-84DD-4168-AE54-FE45421E108F}" dt="2022-06-20T15:13:20.790" v="267"/>
          <ac:picMkLst>
            <pc:docMk/>
            <pc:sldMk cId="0" sldId="285"/>
            <ac:picMk id="539" creationId="{00000000-0000-0000-0000-000000000000}"/>
          </ac:picMkLst>
        </pc:picChg>
      </pc:sldChg>
      <pc:sldChg chg="modSp del mod modClrScheme chgLayout">
        <pc:chgData name="Abhishek Chature" userId="S::abhishek.chature@ibm.com::75cd9c8d-a7ab-4e58-b01d-69aeaa220a26" providerId="AD" clId="Web-{690955E6-84DD-4168-AE54-FE45421E108F}" dt="2022-06-20T15:43:42.151" v="804"/>
        <pc:sldMkLst>
          <pc:docMk/>
          <pc:sldMk cId="0" sldId="286"/>
        </pc:sldMkLst>
        <pc:spChg chg="mod ord">
          <ac:chgData name="Abhishek Chature" userId="S::abhishek.chature@ibm.com::75cd9c8d-a7ab-4e58-b01d-69aeaa220a26" providerId="AD" clId="Web-{690955E6-84DD-4168-AE54-FE45421E108F}" dt="2022-06-20T15:03:44.321" v="0"/>
          <ac:spMkLst>
            <pc:docMk/>
            <pc:sldMk cId="0" sldId="286"/>
            <ac:spMk id="545" creationId="{00000000-0000-0000-0000-000000000000}"/>
          </ac:spMkLst>
        </pc:spChg>
        <pc:spChg chg="mod ord">
          <ac:chgData name="Abhishek Chature" userId="S::abhishek.chature@ibm.com::75cd9c8d-a7ab-4e58-b01d-69aeaa220a26" providerId="AD" clId="Web-{690955E6-84DD-4168-AE54-FE45421E108F}" dt="2022-06-20T15:03:44.321" v="0"/>
          <ac:spMkLst>
            <pc:docMk/>
            <pc:sldMk cId="0" sldId="286"/>
            <ac:spMk id="546" creationId="{00000000-0000-0000-0000-000000000000}"/>
          </ac:spMkLst>
        </pc:spChg>
      </pc:sldChg>
      <pc:sldChg chg="addSp delSp modSp mod setBg modClrScheme addAnim chgLayout">
        <pc:chgData name="Abhishek Chature" userId="S::abhishek.chature@ibm.com::75cd9c8d-a7ab-4e58-b01d-69aeaa220a26" providerId="AD" clId="Web-{690955E6-84DD-4168-AE54-FE45421E108F}" dt="2022-06-20T15:58:48.285" v="978" actId="20577"/>
        <pc:sldMkLst>
          <pc:docMk/>
          <pc:sldMk cId="0" sldId="289"/>
        </pc:sldMkLst>
        <pc:spChg chg="add del mod">
          <ac:chgData name="Abhishek Chature" userId="S::abhishek.chature@ibm.com::75cd9c8d-a7ab-4e58-b01d-69aeaa220a26" providerId="AD" clId="Web-{690955E6-84DD-4168-AE54-FE45421E108F}" dt="2022-06-20T15:44:41.622" v="822"/>
          <ac:spMkLst>
            <pc:docMk/>
            <pc:sldMk cId="0" sldId="289"/>
            <ac:spMk id="2" creationId="{A6B6FB60-AE71-0327-6950-5EB381C4C5E0}"/>
          </ac:spMkLst>
        </pc:spChg>
        <pc:spChg chg="mod ord">
          <ac:chgData name="Abhishek Chature" userId="S::abhishek.chature@ibm.com::75cd9c8d-a7ab-4e58-b01d-69aeaa220a26" providerId="AD" clId="Web-{690955E6-84DD-4168-AE54-FE45421E108F}" dt="2022-06-20T15:58:48.285" v="978" actId="20577"/>
          <ac:spMkLst>
            <pc:docMk/>
            <pc:sldMk cId="0" sldId="289"/>
            <ac:spMk id="569" creationId="{00000000-0000-0000-0000-000000000000}"/>
          </ac:spMkLst>
        </pc:spChg>
        <pc:spChg chg="mod ord">
          <ac:chgData name="Abhishek Chature" userId="S::abhishek.chature@ibm.com::75cd9c8d-a7ab-4e58-b01d-69aeaa220a26" providerId="AD" clId="Web-{690955E6-84DD-4168-AE54-FE45421E108F}" dt="2022-06-20T15:44:33.231" v="820"/>
          <ac:spMkLst>
            <pc:docMk/>
            <pc:sldMk cId="0" sldId="289"/>
            <ac:spMk id="570" creationId="{00000000-0000-0000-0000-000000000000}"/>
          </ac:spMkLst>
        </pc:spChg>
        <pc:picChg chg="mod ord modCrop">
          <ac:chgData name="Abhishek Chature" userId="S::abhishek.chature@ibm.com::75cd9c8d-a7ab-4e58-b01d-69aeaa220a26" providerId="AD" clId="Web-{690955E6-84DD-4168-AE54-FE45421E108F}" dt="2022-06-20T15:44:33.231" v="820"/>
          <ac:picMkLst>
            <pc:docMk/>
            <pc:sldMk cId="0" sldId="289"/>
            <ac:picMk id="571" creationId="{00000000-0000-0000-0000-000000000000}"/>
          </ac:picMkLst>
        </pc:picChg>
      </pc:sldChg>
      <pc:sldChg chg="addSp delSp modSp mod modClrScheme chgLayout">
        <pc:chgData name="Abhishek Chature" userId="S::abhishek.chature@ibm.com::75cd9c8d-a7ab-4e58-b01d-69aeaa220a26" providerId="AD" clId="Web-{690955E6-84DD-4168-AE54-FE45421E108F}" dt="2022-06-20T15:58:28.910" v="976" actId="1076"/>
        <pc:sldMkLst>
          <pc:docMk/>
          <pc:sldMk cId="0" sldId="290"/>
        </pc:sldMkLst>
        <pc:spChg chg="add del">
          <ac:chgData name="Abhishek Chature" userId="S::abhishek.chature@ibm.com::75cd9c8d-a7ab-4e58-b01d-69aeaa220a26" providerId="AD" clId="Web-{690955E6-84DD-4168-AE54-FE45421E108F}" dt="2022-06-20T15:46:43.844" v="850"/>
          <ac:spMkLst>
            <pc:docMk/>
            <pc:sldMk cId="0" sldId="290"/>
            <ac:spMk id="2" creationId="{96EC6477-8ADC-BFEC-F53D-BD613A8E07C7}"/>
          </ac:spMkLst>
        </pc:spChg>
        <pc:spChg chg="add del mod">
          <ac:chgData name="Abhishek Chature" userId="S::abhishek.chature@ibm.com::75cd9c8d-a7ab-4e58-b01d-69aeaa220a26" providerId="AD" clId="Web-{690955E6-84DD-4168-AE54-FE45421E108F}" dt="2022-06-20T15:48:06.096" v="874"/>
          <ac:spMkLst>
            <pc:docMk/>
            <pc:sldMk cId="0" sldId="290"/>
            <ac:spMk id="4" creationId="{D63F7449-DF66-0FCC-B7C9-8E069B52E7F3}"/>
          </ac:spMkLst>
        </pc:spChg>
        <pc:spChg chg="del mod ord">
          <ac:chgData name="Abhishek Chature" userId="S::abhishek.chature@ibm.com::75cd9c8d-a7ab-4e58-b01d-69aeaa220a26" providerId="AD" clId="Web-{690955E6-84DD-4168-AE54-FE45421E108F}" dt="2022-06-20T15:47:50.158" v="871"/>
          <ac:spMkLst>
            <pc:docMk/>
            <pc:sldMk cId="0" sldId="290"/>
            <ac:spMk id="577" creationId="{00000000-0000-0000-0000-000000000000}"/>
          </ac:spMkLst>
        </pc:spChg>
        <pc:spChg chg="mod ord">
          <ac:chgData name="Abhishek Chature" userId="S::abhishek.chature@ibm.com::75cd9c8d-a7ab-4e58-b01d-69aeaa220a26" providerId="AD" clId="Web-{690955E6-84DD-4168-AE54-FE45421E108F}" dt="2022-06-20T15:03:44.321" v="0"/>
          <ac:spMkLst>
            <pc:docMk/>
            <pc:sldMk cId="0" sldId="290"/>
            <ac:spMk id="578" creationId="{00000000-0000-0000-0000-000000000000}"/>
          </ac:spMkLst>
        </pc:spChg>
        <pc:spChg chg="mod ord">
          <ac:chgData name="Abhishek Chature" userId="S::abhishek.chature@ibm.com::75cd9c8d-a7ab-4e58-b01d-69aeaa220a26" providerId="AD" clId="Web-{690955E6-84DD-4168-AE54-FE45421E108F}" dt="2022-06-20T15:58:28.910" v="976" actId="1076"/>
          <ac:spMkLst>
            <pc:docMk/>
            <pc:sldMk cId="0" sldId="290"/>
            <ac:spMk id="579" creationId="{00000000-0000-0000-0000-000000000000}"/>
          </ac:spMkLst>
        </pc:spChg>
      </pc:sldChg>
      <pc:sldChg chg="addSp delSp modSp mod setBg modClrScheme setClrOvrMap chgLayout">
        <pc:chgData name="Abhishek Chature" userId="S::abhishek.chature@ibm.com::75cd9c8d-a7ab-4e58-b01d-69aeaa220a26" providerId="AD" clId="Web-{690955E6-84DD-4168-AE54-FE45421E108F}" dt="2022-06-20T15:54:12.481" v="937" actId="14100"/>
        <pc:sldMkLst>
          <pc:docMk/>
          <pc:sldMk cId="0" sldId="291"/>
        </pc:sldMkLst>
        <pc:spChg chg="add del mod">
          <ac:chgData name="Abhishek Chature" userId="S::abhishek.chature@ibm.com::75cd9c8d-a7ab-4e58-b01d-69aeaa220a26" providerId="AD" clId="Web-{690955E6-84DD-4168-AE54-FE45421E108F}" dt="2022-06-20T15:53:59.730" v="934"/>
          <ac:spMkLst>
            <pc:docMk/>
            <pc:sldMk cId="0" sldId="291"/>
            <ac:spMk id="3" creationId="{A347C1F8-C5F4-3FEC-6ACD-BDF6117B7F66}"/>
          </ac:spMkLst>
        </pc:spChg>
        <pc:spChg chg="add del mod">
          <ac:chgData name="Abhishek Chature" userId="S::abhishek.chature@ibm.com::75cd9c8d-a7ab-4e58-b01d-69aeaa220a26" providerId="AD" clId="Web-{690955E6-84DD-4168-AE54-FE45421E108F}" dt="2022-06-20T15:53:26.433" v="928"/>
          <ac:spMkLst>
            <pc:docMk/>
            <pc:sldMk cId="0" sldId="291"/>
            <ac:spMk id="6" creationId="{6DCA32CB-7D12-33F2-4F27-4EB66417EEB5}"/>
          </ac:spMkLst>
        </pc:spChg>
        <pc:spChg chg="add del mod">
          <ac:chgData name="Abhishek Chature" userId="S::abhishek.chature@ibm.com::75cd9c8d-a7ab-4e58-b01d-69aeaa220a26" providerId="AD" clId="Web-{690955E6-84DD-4168-AE54-FE45421E108F}" dt="2022-06-20T15:53:23.214" v="926"/>
          <ac:spMkLst>
            <pc:docMk/>
            <pc:sldMk cId="0" sldId="291"/>
            <ac:spMk id="8" creationId="{C6324B10-601A-6058-2B90-BF7E2EBF3A0E}"/>
          </ac:spMkLst>
        </pc:spChg>
        <pc:spChg chg="add del mod">
          <ac:chgData name="Abhishek Chature" userId="S::abhishek.chature@ibm.com::75cd9c8d-a7ab-4e58-b01d-69aeaa220a26" providerId="AD" clId="Web-{690955E6-84DD-4168-AE54-FE45421E108F}" dt="2022-06-20T15:53:51.136" v="932"/>
          <ac:spMkLst>
            <pc:docMk/>
            <pc:sldMk cId="0" sldId="291"/>
            <ac:spMk id="11" creationId="{86F55E59-3A8D-F07C-D0EB-6F6E186C1A5A}"/>
          </ac:spMkLst>
        </pc:spChg>
        <pc:spChg chg="mod ord">
          <ac:chgData name="Abhishek Chature" userId="S::abhishek.chature@ibm.com::75cd9c8d-a7ab-4e58-b01d-69aeaa220a26" providerId="AD" clId="Web-{690955E6-84DD-4168-AE54-FE45421E108F}" dt="2022-06-20T15:51:41.945" v="906"/>
          <ac:spMkLst>
            <pc:docMk/>
            <pc:sldMk cId="0" sldId="291"/>
            <ac:spMk id="585" creationId="{00000000-0000-0000-0000-000000000000}"/>
          </ac:spMkLst>
        </pc:spChg>
        <pc:spChg chg="mod ord">
          <ac:chgData name="Abhishek Chature" userId="S::abhishek.chature@ibm.com::75cd9c8d-a7ab-4e58-b01d-69aeaa220a26" providerId="AD" clId="Web-{690955E6-84DD-4168-AE54-FE45421E108F}" dt="2022-06-20T15:51:41.945" v="906"/>
          <ac:spMkLst>
            <pc:docMk/>
            <pc:sldMk cId="0" sldId="291"/>
            <ac:spMk id="586" creationId="{00000000-0000-0000-0000-000000000000}"/>
          </ac:spMkLst>
        </pc:spChg>
        <pc:spChg chg="add">
          <ac:chgData name="Abhishek Chature" userId="S::abhishek.chature@ibm.com::75cd9c8d-a7ab-4e58-b01d-69aeaa220a26" providerId="AD" clId="Web-{690955E6-84DD-4168-AE54-FE45421E108F}" dt="2022-06-20T15:51:41.945" v="906"/>
          <ac:spMkLst>
            <pc:docMk/>
            <pc:sldMk cId="0" sldId="291"/>
            <ac:spMk id="592" creationId="{806ABAF8-A5F0-4E99-AB6D-67BFBB982B2B}"/>
          </ac:spMkLst>
        </pc:spChg>
        <pc:spChg chg="add">
          <ac:chgData name="Abhishek Chature" userId="S::abhishek.chature@ibm.com::75cd9c8d-a7ab-4e58-b01d-69aeaa220a26" providerId="AD" clId="Web-{690955E6-84DD-4168-AE54-FE45421E108F}" dt="2022-06-20T15:51:41.945" v="906"/>
          <ac:spMkLst>
            <pc:docMk/>
            <pc:sldMk cId="0" sldId="291"/>
            <ac:spMk id="594" creationId="{5F7833E7-6A14-4F78-A2DD-5640A4F6C273}"/>
          </ac:spMkLst>
        </pc:spChg>
        <pc:picChg chg="add del mod">
          <ac:chgData name="Abhishek Chature" userId="S::abhishek.chature@ibm.com::75cd9c8d-a7ab-4e58-b01d-69aeaa220a26" providerId="AD" clId="Web-{690955E6-84DD-4168-AE54-FE45421E108F}" dt="2022-06-20T15:54:12.481" v="937" actId="14100"/>
          <ac:picMkLst>
            <pc:docMk/>
            <pc:sldMk cId="0" sldId="291"/>
            <ac:picMk id="2" creationId="{060A075D-E9C8-12B4-EDF5-1AA33C3513F6}"/>
          </ac:picMkLst>
        </pc:picChg>
        <pc:picChg chg="add del mod ord modCrop">
          <ac:chgData name="Abhishek Chature" userId="S::abhishek.chature@ibm.com::75cd9c8d-a7ab-4e58-b01d-69aeaa220a26" providerId="AD" clId="Web-{690955E6-84DD-4168-AE54-FE45421E108F}" dt="2022-06-20T15:53:23.214" v="927"/>
          <ac:picMkLst>
            <pc:docMk/>
            <pc:sldMk cId="0" sldId="291"/>
            <ac:picMk id="7" creationId="{94108095-CE02-BFAF-DB70-6199642180E8}"/>
          </ac:picMkLst>
        </pc:picChg>
        <pc:picChg chg="add del mod ord modCrop">
          <ac:chgData name="Abhishek Chature" userId="S::abhishek.chature@ibm.com::75cd9c8d-a7ab-4e58-b01d-69aeaa220a26" providerId="AD" clId="Web-{690955E6-84DD-4168-AE54-FE45421E108F}" dt="2022-06-20T15:53:40.308" v="931"/>
          <ac:picMkLst>
            <pc:docMk/>
            <pc:sldMk cId="0" sldId="291"/>
            <ac:picMk id="587" creationId="{00000000-0000-0000-0000-000000000000}"/>
          </ac:picMkLst>
        </pc:picChg>
      </pc:sldChg>
      <pc:sldChg chg="modSp del mod modClrScheme chgLayout">
        <pc:chgData name="Abhishek Chature" userId="S::abhishek.chature@ibm.com::75cd9c8d-a7ab-4e58-b01d-69aeaa220a26" providerId="AD" clId="Web-{690955E6-84DD-4168-AE54-FE45421E108F}" dt="2022-06-20T15:57:31.002" v="963"/>
        <pc:sldMkLst>
          <pc:docMk/>
          <pc:sldMk cId="0" sldId="292"/>
        </pc:sldMkLst>
        <pc:spChg chg="mod ord">
          <ac:chgData name="Abhishek Chature" userId="S::abhishek.chature@ibm.com::75cd9c8d-a7ab-4e58-b01d-69aeaa220a26" providerId="AD" clId="Web-{690955E6-84DD-4168-AE54-FE45421E108F}" dt="2022-06-20T15:03:44.321" v="0"/>
          <ac:spMkLst>
            <pc:docMk/>
            <pc:sldMk cId="0" sldId="292"/>
            <ac:spMk id="593" creationId="{00000000-0000-0000-0000-000000000000}"/>
          </ac:spMkLst>
        </pc:spChg>
        <pc:spChg chg="mod ord">
          <ac:chgData name="Abhishek Chature" userId="S::abhishek.chature@ibm.com::75cd9c8d-a7ab-4e58-b01d-69aeaa220a26" providerId="AD" clId="Web-{690955E6-84DD-4168-AE54-FE45421E108F}" dt="2022-06-20T15:03:44.321" v="0"/>
          <ac:spMkLst>
            <pc:docMk/>
            <pc:sldMk cId="0" sldId="292"/>
            <ac:spMk id="594" creationId="{00000000-0000-0000-0000-000000000000}"/>
          </ac:spMkLst>
        </pc:spChg>
        <pc:picChg chg="mod ord modCrop">
          <ac:chgData name="Abhishek Chature" userId="S::abhishek.chature@ibm.com::75cd9c8d-a7ab-4e58-b01d-69aeaa220a26" providerId="AD" clId="Web-{690955E6-84DD-4168-AE54-FE45421E108F}" dt="2022-06-20T15:03:44.321" v="0"/>
          <ac:picMkLst>
            <pc:docMk/>
            <pc:sldMk cId="0" sldId="292"/>
            <ac:picMk id="595" creationId="{00000000-0000-0000-0000-000000000000}"/>
          </ac:picMkLst>
        </pc:picChg>
      </pc:sldChg>
      <pc:sldChg chg="addSp modSp mod setBg modClrScheme chgLayout">
        <pc:chgData name="Abhishek Chature" userId="S::abhishek.chature@ibm.com::75cd9c8d-a7ab-4e58-b01d-69aeaa220a26" providerId="AD" clId="Web-{690955E6-84DD-4168-AE54-FE45421E108F}" dt="2022-06-20T16:00:08.600" v="1001"/>
        <pc:sldMkLst>
          <pc:docMk/>
          <pc:sldMk cId="0" sldId="293"/>
        </pc:sldMkLst>
        <pc:spChg chg="mod ord">
          <ac:chgData name="Abhishek Chature" userId="S::abhishek.chature@ibm.com::75cd9c8d-a7ab-4e58-b01d-69aeaa220a26" providerId="AD" clId="Web-{690955E6-84DD-4168-AE54-FE45421E108F}" dt="2022-06-20T16:00:08.600" v="1001"/>
          <ac:spMkLst>
            <pc:docMk/>
            <pc:sldMk cId="0" sldId="293"/>
            <ac:spMk id="601" creationId="{00000000-0000-0000-0000-000000000000}"/>
          </ac:spMkLst>
        </pc:spChg>
        <pc:spChg chg="mod ord">
          <ac:chgData name="Abhishek Chature" userId="S::abhishek.chature@ibm.com::75cd9c8d-a7ab-4e58-b01d-69aeaa220a26" providerId="AD" clId="Web-{690955E6-84DD-4168-AE54-FE45421E108F}" dt="2022-06-20T16:00:08.600" v="1001"/>
          <ac:spMkLst>
            <pc:docMk/>
            <pc:sldMk cId="0" sldId="293"/>
            <ac:spMk id="602" creationId="{00000000-0000-0000-0000-000000000000}"/>
          </ac:spMkLst>
        </pc:spChg>
        <pc:spChg chg="add">
          <ac:chgData name="Abhishek Chature" userId="S::abhishek.chature@ibm.com::75cd9c8d-a7ab-4e58-b01d-69aeaa220a26" providerId="AD" clId="Web-{690955E6-84DD-4168-AE54-FE45421E108F}" dt="2022-06-20T16:00:08.600" v="1001"/>
          <ac:spMkLst>
            <pc:docMk/>
            <pc:sldMk cId="0" sldId="293"/>
            <ac:spMk id="607" creationId="{BCA2EB72-13DC-4DC6-B461-3B036C55B925}"/>
          </ac:spMkLst>
        </pc:spChg>
        <pc:cxnChg chg="add">
          <ac:chgData name="Abhishek Chature" userId="S::abhishek.chature@ibm.com::75cd9c8d-a7ab-4e58-b01d-69aeaa220a26" providerId="AD" clId="Web-{690955E6-84DD-4168-AE54-FE45421E108F}" dt="2022-06-20T16:00:08.600" v="1001"/>
          <ac:cxnSpMkLst>
            <pc:docMk/>
            <pc:sldMk cId="0" sldId="293"/>
            <ac:cxnSpMk id="609" creationId="{C8F75BF3-096E-451E-A222-96A7F0946814}"/>
          </ac:cxnSpMkLst>
        </pc:cxnChg>
      </pc:sldChg>
      <pc:sldChg chg="delSp modSp mod modClrScheme chgLayout">
        <pc:chgData name="Abhishek Chature" userId="S::abhishek.chature@ibm.com::75cd9c8d-a7ab-4e58-b01d-69aeaa220a26" providerId="AD" clId="Web-{690955E6-84DD-4168-AE54-FE45421E108F}" dt="2022-06-20T15:26:52.015" v="672" actId="20577"/>
        <pc:sldMkLst>
          <pc:docMk/>
          <pc:sldMk cId="78241267" sldId="294"/>
        </pc:sldMkLst>
        <pc:spChg chg="mod ord">
          <ac:chgData name="Abhishek Chature" userId="S::abhishek.chature@ibm.com::75cd9c8d-a7ab-4e58-b01d-69aeaa220a26" providerId="AD" clId="Web-{690955E6-84DD-4168-AE54-FE45421E108F}" dt="2022-06-20T15:26:52.015" v="672" actId="20577"/>
          <ac:spMkLst>
            <pc:docMk/>
            <pc:sldMk cId="78241267" sldId="294"/>
            <ac:spMk id="4" creationId="{2797D64A-A9A0-6992-ADA4-21A76829A117}"/>
          </ac:spMkLst>
        </pc:spChg>
        <pc:spChg chg="mod ord">
          <ac:chgData name="Abhishek Chature" userId="S::abhishek.chature@ibm.com::75cd9c8d-a7ab-4e58-b01d-69aeaa220a26" providerId="AD" clId="Web-{690955E6-84DD-4168-AE54-FE45421E108F}" dt="2022-06-20T15:03:44.321" v="0"/>
          <ac:spMkLst>
            <pc:docMk/>
            <pc:sldMk cId="78241267" sldId="294"/>
            <ac:spMk id="5" creationId="{C9CA73EE-EAE6-EC3B-0D65-8D729B4BE1A8}"/>
          </ac:spMkLst>
        </pc:spChg>
        <pc:picChg chg="del">
          <ac:chgData name="Abhishek Chature" userId="S::abhishek.chature@ibm.com::75cd9c8d-a7ab-4e58-b01d-69aeaa220a26" providerId="AD" clId="Web-{690955E6-84DD-4168-AE54-FE45421E108F}" dt="2022-06-20T15:23:09.555" v="539"/>
          <ac:picMkLst>
            <pc:docMk/>
            <pc:sldMk cId="78241267" sldId="294"/>
            <ac:picMk id="9" creationId="{AA0664F7-050E-C8DC-AB1B-2646F895F237}"/>
          </ac:picMkLst>
        </pc:picChg>
        <pc:picChg chg="del">
          <ac:chgData name="Abhishek Chature" userId="S::abhishek.chature@ibm.com::75cd9c8d-a7ab-4e58-b01d-69aeaa220a26" providerId="AD" clId="Web-{690955E6-84DD-4168-AE54-FE45421E108F}" dt="2022-06-20T15:23:05.102" v="538"/>
          <ac:picMkLst>
            <pc:docMk/>
            <pc:sldMk cId="78241267" sldId="294"/>
            <ac:picMk id="15" creationId="{21C94009-EEF4-9B5A-481D-56045AEE0630}"/>
          </ac:picMkLst>
        </pc:picChg>
      </pc:sldChg>
      <pc:sldChg chg="addSp delSp modSp mod modClrScheme chgLayout">
        <pc:chgData name="Abhishek Chature" userId="S::abhishek.chature@ibm.com::75cd9c8d-a7ab-4e58-b01d-69aeaa220a26" providerId="AD" clId="Web-{690955E6-84DD-4168-AE54-FE45421E108F}" dt="2022-06-20T15:29:54.426" v="702" actId="20577"/>
        <pc:sldMkLst>
          <pc:docMk/>
          <pc:sldMk cId="2361654617" sldId="295"/>
        </pc:sldMkLst>
        <pc:spChg chg="add mod">
          <ac:chgData name="Abhishek Chature" userId="S::abhishek.chature@ibm.com::75cd9c8d-a7ab-4e58-b01d-69aeaa220a26" providerId="AD" clId="Web-{690955E6-84DD-4168-AE54-FE45421E108F}" dt="2022-06-20T15:29:54.426" v="702" actId="20577"/>
          <ac:spMkLst>
            <pc:docMk/>
            <pc:sldMk cId="2361654617" sldId="295"/>
            <ac:spMk id="3" creationId="{0CC42648-F6A0-ADD2-14F1-BE9988348700}"/>
          </ac:spMkLst>
        </pc:spChg>
        <pc:spChg chg="mod ord">
          <ac:chgData name="Abhishek Chature" userId="S::abhishek.chature@ibm.com::75cd9c8d-a7ab-4e58-b01d-69aeaa220a26" providerId="AD" clId="Web-{690955E6-84DD-4168-AE54-FE45421E108F}" dt="2022-06-20T15:29:03.018" v="683" actId="14100"/>
          <ac:spMkLst>
            <pc:docMk/>
            <pc:sldMk cId="2361654617" sldId="295"/>
            <ac:spMk id="4" creationId="{999E37E0-2ECC-EB54-27C3-D9F0643C1FCF}"/>
          </ac:spMkLst>
        </pc:spChg>
        <pc:spChg chg="mod ord">
          <ac:chgData name="Abhishek Chature" userId="S::abhishek.chature@ibm.com::75cd9c8d-a7ab-4e58-b01d-69aeaa220a26" providerId="AD" clId="Web-{690955E6-84DD-4168-AE54-FE45421E108F}" dt="2022-06-20T15:03:44.321" v="0"/>
          <ac:spMkLst>
            <pc:docMk/>
            <pc:sldMk cId="2361654617" sldId="295"/>
            <ac:spMk id="5" creationId="{E778846D-7BEF-CC32-D717-0DE5A697A537}"/>
          </ac:spMkLst>
        </pc:spChg>
        <pc:picChg chg="add mod">
          <ac:chgData name="Abhishek Chature" userId="S::abhishek.chature@ibm.com::75cd9c8d-a7ab-4e58-b01d-69aeaa220a26" providerId="AD" clId="Web-{690955E6-84DD-4168-AE54-FE45421E108F}" dt="2022-06-20T15:29:47.769" v="691" actId="14100"/>
          <ac:picMkLst>
            <pc:docMk/>
            <pc:sldMk cId="2361654617" sldId="295"/>
            <ac:picMk id="2" creationId="{C7D9DF2F-BB18-9A54-CCF4-C54E542A0F26}"/>
          </ac:picMkLst>
        </pc:picChg>
        <pc:picChg chg="add del">
          <ac:chgData name="Abhishek Chature" userId="S::abhishek.chature@ibm.com::75cd9c8d-a7ab-4e58-b01d-69aeaa220a26" providerId="AD" clId="Web-{690955E6-84DD-4168-AE54-FE45421E108F}" dt="2022-06-20T15:27:34.359" v="678"/>
          <ac:picMkLst>
            <pc:docMk/>
            <pc:sldMk cId="2361654617" sldId="295"/>
            <ac:picMk id="7" creationId="{527287CD-738E-0EA5-D624-3D6676EA5C7B}"/>
          </ac:picMkLst>
        </pc:picChg>
        <pc:picChg chg="add del">
          <ac:chgData name="Abhishek Chature" userId="S::abhishek.chature@ibm.com::75cd9c8d-a7ab-4e58-b01d-69aeaa220a26" providerId="AD" clId="Web-{690955E6-84DD-4168-AE54-FE45421E108F}" dt="2022-06-20T15:27:30.703" v="677"/>
          <ac:picMkLst>
            <pc:docMk/>
            <pc:sldMk cId="2361654617" sldId="295"/>
            <ac:picMk id="9" creationId="{FEE8D045-B5CE-C2F1-D755-1422D0526A8C}"/>
          </ac:picMkLst>
        </pc:picChg>
      </pc:sldChg>
      <pc:sldChg chg="addSp delSp modSp mod modClrScheme chgLayout">
        <pc:chgData name="Abhishek Chature" userId="S::abhishek.chature@ibm.com::75cd9c8d-a7ab-4e58-b01d-69aeaa220a26" providerId="AD" clId="Web-{690955E6-84DD-4168-AE54-FE45421E108F}" dt="2022-06-20T15:31:55.226" v="728"/>
        <pc:sldMkLst>
          <pc:docMk/>
          <pc:sldMk cId="898476922" sldId="296"/>
        </pc:sldMkLst>
        <pc:spChg chg="add del mod">
          <ac:chgData name="Abhishek Chature" userId="S::abhishek.chature@ibm.com::75cd9c8d-a7ab-4e58-b01d-69aeaa220a26" providerId="AD" clId="Web-{690955E6-84DD-4168-AE54-FE45421E108F}" dt="2022-06-20T15:31:55.226" v="728"/>
          <ac:spMkLst>
            <pc:docMk/>
            <pc:sldMk cId="898476922" sldId="296"/>
            <ac:spMk id="3" creationId="{EB20F40C-D843-1BC1-4A89-13E80FEB23E5}"/>
          </ac:spMkLst>
        </pc:spChg>
        <pc:spChg chg="mod ord">
          <ac:chgData name="Abhishek Chature" userId="S::abhishek.chature@ibm.com::75cd9c8d-a7ab-4e58-b01d-69aeaa220a26" providerId="AD" clId="Web-{690955E6-84DD-4168-AE54-FE45421E108F}" dt="2022-06-20T15:31:17.506" v="721" actId="20577"/>
          <ac:spMkLst>
            <pc:docMk/>
            <pc:sldMk cId="898476922" sldId="296"/>
            <ac:spMk id="4" creationId="{EC03E6FD-B878-1C9F-83C1-CC58E9686B7F}"/>
          </ac:spMkLst>
        </pc:spChg>
        <pc:spChg chg="mod ord">
          <ac:chgData name="Abhishek Chature" userId="S::abhishek.chature@ibm.com::75cd9c8d-a7ab-4e58-b01d-69aeaa220a26" providerId="AD" clId="Web-{690955E6-84DD-4168-AE54-FE45421E108F}" dt="2022-06-20T15:03:44.321" v="0"/>
          <ac:spMkLst>
            <pc:docMk/>
            <pc:sldMk cId="898476922" sldId="296"/>
            <ac:spMk id="5" creationId="{0DD4D62B-A9E0-3F7C-3178-FF6154FAE548}"/>
          </ac:spMkLst>
        </pc:spChg>
        <pc:picChg chg="add mod">
          <ac:chgData name="Abhishek Chature" userId="S::abhishek.chature@ibm.com::75cd9c8d-a7ab-4e58-b01d-69aeaa220a26" providerId="AD" clId="Web-{690955E6-84DD-4168-AE54-FE45421E108F}" dt="2022-06-20T15:31:48.257" v="727" actId="1076"/>
          <ac:picMkLst>
            <pc:docMk/>
            <pc:sldMk cId="898476922" sldId="296"/>
            <ac:picMk id="2" creationId="{30728E7B-F6F6-F2BC-62D6-4FD2633383CC}"/>
          </ac:picMkLst>
        </pc:picChg>
        <pc:picChg chg="del">
          <ac:chgData name="Abhishek Chature" userId="S::abhishek.chature@ibm.com::75cd9c8d-a7ab-4e58-b01d-69aeaa220a26" providerId="AD" clId="Web-{690955E6-84DD-4168-AE54-FE45421E108F}" dt="2022-06-20T15:30:06.676" v="704"/>
          <ac:picMkLst>
            <pc:docMk/>
            <pc:sldMk cId="898476922" sldId="296"/>
            <ac:picMk id="7" creationId="{542FB3A2-5A07-DBA1-3DEF-A4B37AAD6F38}"/>
          </ac:picMkLst>
        </pc:picChg>
        <pc:picChg chg="del">
          <ac:chgData name="Abhishek Chature" userId="S::abhishek.chature@ibm.com::75cd9c8d-a7ab-4e58-b01d-69aeaa220a26" providerId="AD" clId="Web-{690955E6-84DD-4168-AE54-FE45421E108F}" dt="2022-06-20T15:30:02.535" v="703"/>
          <ac:picMkLst>
            <pc:docMk/>
            <pc:sldMk cId="898476922" sldId="296"/>
            <ac:picMk id="9" creationId="{4F3E83F2-D89A-8D60-A3EF-211734B9F091}"/>
          </ac:picMkLst>
        </pc:picChg>
      </pc:sldChg>
      <pc:sldChg chg="addSp delSp modSp mod setBg modClrScheme chgLayout">
        <pc:chgData name="Abhishek Chature" userId="S::abhishek.chature@ibm.com::75cd9c8d-a7ab-4e58-b01d-69aeaa220a26" providerId="AD" clId="Web-{690955E6-84DD-4168-AE54-FE45421E108F}" dt="2022-06-20T15:34:08.026" v="746"/>
        <pc:sldMkLst>
          <pc:docMk/>
          <pc:sldMk cId="630887419" sldId="297"/>
        </pc:sldMkLst>
        <pc:spChg chg="mod ord">
          <ac:chgData name="Abhishek Chature" userId="S::abhishek.chature@ibm.com::75cd9c8d-a7ab-4e58-b01d-69aeaa220a26" providerId="AD" clId="Web-{690955E6-84DD-4168-AE54-FE45421E108F}" dt="2022-06-20T15:33:40.494" v="734" actId="20577"/>
          <ac:spMkLst>
            <pc:docMk/>
            <pc:sldMk cId="630887419" sldId="297"/>
            <ac:spMk id="3" creationId="{3F08F710-8904-08BC-1712-AA13EA621D95}"/>
          </ac:spMkLst>
        </pc:spChg>
        <pc:spChg chg="mod ord">
          <ac:chgData name="Abhishek Chature" userId="S::abhishek.chature@ibm.com::75cd9c8d-a7ab-4e58-b01d-69aeaa220a26" providerId="AD" clId="Web-{690955E6-84DD-4168-AE54-FE45421E108F}" dt="2022-06-20T15:33:11.837" v="732"/>
          <ac:spMkLst>
            <pc:docMk/>
            <pc:sldMk cId="630887419" sldId="297"/>
            <ac:spMk id="4" creationId="{77CDCE77-EB4E-F110-B6FD-1C32D30D7274}"/>
          </ac:spMkLst>
        </pc:spChg>
        <pc:spChg chg="mod ord">
          <ac:chgData name="Abhishek Chature" userId="S::abhishek.chature@ibm.com::75cd9c8d-a7ab-4e58-b01d-69aeaa220a26" providerId="AD" clId="Web-{690955E6-84DD-4168-AE54-FE45421E108F}" dt="2022-06-20T15:33:11.837" v="732"/>
          <ac:spMkLst>
            <pc:docMk/>
            <pc:sldMk cId="630887419" sldId="297"/>
            <ac:spMk id="5" creationId="{4084FB19-27E0-FA16-7C2D-F13B98B28FF8}"/>
          </ac:spMkLst>
        </pc:spChg>
        <pc:spChg chg="add del mod">
          <ac:chgData name="Abhishek Chature" userId="S::abhishek.chature@ibm.com::75cd9c8d-a7ab-4e58-b01d-69aeaa220a26" providerId="AD" clId="Web-{690955E6-84DD-4168-AE54-FE45421E108F}" dt="2022-06-20T15:34:08.026" v="746"/>
          <ac:spMkLst>
            <pc:docMk/>
            <pc:sldMk cId="630887419" sldId="297"/>
            <ac:spMk id="6" creationId="{3F427C6C-DE1D-18C1-5DE9-60B89A43B736}"/>
          </ac:spMkLst>
        </pc:spChg>
        <pc:spChg chg="add">
          <ac:chgData name="Abhishek Chature" userId="S::abhishek.chature@ibm.com::75cd9c8d-a7ab-4e58-b01d-69aeaa220a26" providerId="AD" clId="Web-{690955E6-84DD-4168-AE54-FE45421E108F}" dt="2022-06-20T15:33:11.837" v="732"/>
          <ac:spMkLst>
            <pc:docMk/>
            <pc:sldMk cId="630887419" sldId="297"/>
            <ac:spMk id="10" creationId="{5BBD3ED2-B0E6-45A2-ABD5-ECF31BC37C2E}"/>
          </ac:spMkLst>
        </pc:spChg>
        <pc:spChg chg="add">
          <ac:chgData name="Abhishek Chature" userId="S::abhishek.chature@ibm.com::75cd9c8d-a7ab-4e58-b01d-69aeaa220a26" providerId="AD" clId="Web-{690955E6-84DD-4168-AE54-FE45421E108F}" dt="2022-06-20T15:33:11.837" v="732"/>
          <ac:spMkLst>
            <pc:docMk/>
            <pc:sldMk cId="630887419" sldId="297"/>
            <ac:spMk id="12" creationId="{F2D2D1E8-4ABF-4B6B-B39D-40B080B61E49}"/>
          </ac:spMkLst>
        </pc:spChg>
        <pc:spChg chg="add">
          <ac:chgData name="Abhishek Chature" userId="S::abhishek.chature@ibm.com::75cd9c8d-a7ab-4e58-b01d-69aeaa220a26" providerId="AD" clId="Web-{690955E6-84DD-4168-AE54-FE45421E108F}" dt="2022-06-20T15:33:11.837" v="732"/>
          <ac:spMkLst>
            <pc:docMk/>
            <pc:sldMk cId="630887419" sldId="297"/>
            <ac:spMk id="14" creationId="{BC7AB4B5-66A5-48D1-BD88-C60A16ED971B}"/>
          </ac:spMkLst>
        </pc:spChg>
        <pc:picChg chg="add del mod">
          <ac:chgData name="Abhishek Chature" userId="S::abhishek.chature@ibm.com::75cd9c8d-a7ab-4e58-b01d-69aeaa220a26" providerId="AD" clId="Web-{690955E6-84DD-4168-AE54-FE45421E108F}" dt="2022-06-20T15:33:59.151" v="743"/>
          <ac:picMkLst>
            <pc:docMk/>
            <pc:sldMk cId="630887419" sldId="297"/>
            <ac:picMk id="2" creationId="{0D3E69E1-6E26-C1A6-445B-AB4E02D23649}"/>
          </ac:picMkLst>
        </pc:picChg>
      </pc:sldChg>
      <pc:sldChg chg="addSp delSp modSp new mod setBg">
        <pc:chgData name="Abhishek Chature" userId="S::abhishek.chature@ibm.com::75cd9c8d-a7ab-4e58-b01d-69aeaa220a26" providerId="AD" clId="Web-{690955E6-84DD-4168-AE54-FE45421E108F}" dt="2022-06-20T15:56:46.251" v="958"/>
        <pc:sldMkLst>
          <pc:docMk/>
          <pc:sldMk cId="2429268012" sldId="298"/>
        </pc:sldMkLst>
        <pc:spChg chg="del">
          <ac:chgData name="Abhishek Chature" userId="S::abhishek.chature@ibm.com::75cd9c8d-a7ab-4e58-b01d-69aeaa220a26" providerId="AD" clId="Web-{690955E6-84DD-4168-AE54-FE45421E108F}" dt="2022-06-20T15:54:55.529" v="945"/>
          <ac:spMkLst>
            <pc:docMk/>
            <pc:sldMk cId="2429268012" sldId="298"/>
            <ac:spMk id="2" creationId="{7BBC42D3-C0E7-EC16-ED2F-73450B9E293B}"/>
          </ac:spMkLst>
        </pc:spChg>
        <pc:spChg chg="del">
          <ac:chgData name="Abhishek Chature" userId="S::abhishek.chature@ibm.com::75cd9c8d-a7ab-4e58-b01d-69aeaa220a26" providerId="AD" clId="Web-{690955E6-84DD-4168-AE54-FE45421E108F}" dt="2022-06-20T15:56:31.828" v="953"/>
          <ac:spMkLst>
            <pc:docMk/>
            <pc:sldMk cId="2429268012" sldId="298"/>
            <ac:spMk id="3" creationId="{8AE166E5-A2B7-B891-84B4-3484E6A8F165}"/>
          </ac:spMkLst>
        </pc:spChg>
        <pc:spChg chg="del">
          <ac:chgData name="Abhishek Chature" userId="S::abhishek.chature@ibm.com::75cd9c8d-a7ab-4e58-b01d-69aeaa220a26" providerId="AD" clId="Web-{690955E6-84DD-4168-AE54-FE45421E108F}" dt="2022-06-20T15:56:35.219" v="954"/>
          <ac:spMkLst>
            <pc:docMk/>
            <pc:sldMk cId="2429268012" sldId="298"/>
            <ac:spMk id="4" creationId="{BB6B81F3-020B-AD37-DD3C-843585D78555}"/>
          </ac:spMkLst>
        </pc:spChg>
        <pc:spChg chg="add">
          <ac:chgData name="Abhishek Chature" userId="S::abhishek.chature@ibm.com::75cd9c8d-a7ab-4e58-b01d-69aeaa220a26" providerId="AD" clId="Web-{690955E6-84DD-4168-AE54-FE45421E108F}" dt="2022-06-20T15:56:46.251" v="958"/>
          <ac:spMkLst>
            <pc:docMk/>
            <pc:sldMk cId="2429268012" sldId="298"/>
            <ac:spMk id="10" creationId="{65F32515-9322-44A5-8C72-4C7BFB461869}"/>
          </ac:spMkLst>
        </pc:spChg>
        <pc:spChg chg="add">
          <ac:chgData name="Abhishek Chature" userId="S::abhishek.chature@ibm.com::75cd9c8d-a7ab-4e58-b01d-69aeaa220a26" providerId="AD" clId="Web-{690955E6-84DD-4168-AE54-FE45421E108F}" dt="2022-06-20T15:56:46.251" v="958"/>
          <ac:spMkLst>
            <pc:docMk/>
            <pc:sldMk cId="2429268012" sldId="298"/>
            <ac:spMk id="12" creationId="{A617F13B-5021-454F-90E5-3AB2383BFD34}"/>
          </ac:spMkLst>
        </pc:spChg>
        <pc:picChg chg="add del mod">
          <ac:chgData name="Abhishek Chature" userId="S::abhishek.chature@ibm.com::75cd9c8d-a7ab-4e58-b01d-69aeaa220a26" providerId="AD" clId="Web-{690955E6-84DD-4168-AE54-FE45421E108F}" dt="2022-06-20T15:56:46.251" v="958"/>
          <ac:picMkLst>
            <pc:docMk/>
            <pc:sldMk cId="2429268012" sldId="298"/>
            <ac:picMk id="5" creationId="{86E67E2C-7EBF-256A-FD84-1184FE60B87A}"/>
          </ac:picMkLst>
        </pc:picChg>
      </pc:sldChg>
      <pc:sldChg chg="addSp modSp new">
        <pc:chgData name="Abhishek Chature" userId="S::abhishek.chature@ibm.com::75cd9c8d-a7ab-4e58-b01d-69aeaa220a26" providerId="AD" clId="Web-{690955E6-84DD-4168-AE54-FE45421E108F}" dt="2022-06-20T15:57:19.548" v="962" actId="14100"/>
        <pc:sldMkLst>
          <pc:docMk/>
          <pc:sldMk cId="2864081423" sldId="299"/>
        </pc:sldMkLst>
        <pc:picChg chg="add mod">
          <ac:chgData name="Abhishek Chature" userId="S::abhishek.chature@ibm.com::75cd9c8d-a7ab-4e58-b01d-69aeaa220a26" providerId="AD" clId="Web-{690955E6-84DD-4168-AE54-FE45421E108F}" dt="2022-06-20T15:57:19.548" v="962" actId="14100"/>
          <ac:picMkLst>
            <pc:docMk/>
            <pc:sldMk cId="2864081423" sldId="299"/>
            <ac:picMk id="2" creationId="{F8D35DF1-5EF0-54A5-99CE-4522C345B2A8}"/>
          </ac:picMkLst>
        </pc:picChg>
      </pc:sldChg>
      <pc:sldChg chg="new del">
        <pc:chgData name="Abhishek Chature" userId="S::abhishek.chature@ibm.com::75cd9c8d-a7ab-4e58-b01d-69aeaa220a26" providerId="AD" clId="Web-{690955E6-84DD-4168-AE54-FE45421E108F}" dt="2022-06-20T16:00:31.944" v="1002"/>
        <pc:sldMkLst>
          <pc:docMk/>
          <pc:sldMk cId="1801702883" sldId="300"/>
        </pc:sldMkLst>
      </pc:sldChg>
      <pc:sldChg chg="addSp modSp add replId">
        <pc:chgData name="Abhishek Chature" userId="S::abhishek.chature@ibm.com::75cd9c8d-a7ab-4e58-b01d-69aeaa220a26" providerId="AD" clId="Web-{690955E6-84DD-4168-AE54-FE45421E108F}" dt="2022-06-20T16:00:00.646" v="1000" actId="20577"/>
        <pc:sldMkLst>
          <pc:docMk/>
          <pc:sldMk cId="985726942" sldId="301"/>
        </pc:sldMkLst>
        <pc:spChg chg="add mod">
          <ac:chgData name="Abhishek Chature" userId="S::abhishek.chature@ibm.com::75cd9c8d-a7ab-4e58-b01d-69aeaa220a26" providerId="AD" clId="Web-{690955E6-84DD-4168-AE54-FE45421E108F}" dt="2022-06-20T15:59:26.942" v="993" actId="1076"/>
          <ac:spMkLst>
            <pc:docMk/>
            <pc:sldMk cId="985726942" sldId="301"/>
            <ac:spMk id="2" creationId="{CAD97686-97C5-62ED-2D9D-CE5A069A9462}"/>
          </ac:spMkLst>
        </pc:spChg>
        <pc:spChg chg="add mod">
          <ac:chgData name="Abhishek Chature" userId="S::abhishek.chature@ibm.com::75cd9c8d-a7ab-4e58-b01d-69aeaa220a26" providerId="AD" clId="Web-{690955E6-84DD-4168-AE54-FE45421E108F}" dt="2022-06-20T16:00:00.646" v="1000" actId="20577"/>
          <ac:spMkLst>
            <pc:docMk/>
            <pc:sldMk cId="985726942" sldId="301"/>
            <ac:spMk id="3" creationId="{DE8F2760-FD86-1709-9171-E6F1995A5C12}"/>
          </ac:spMkLst>
        </pc:spChg>
      </pc:sldChg>
      <pc:sldChg chg="addSp delSp modSp new add del">
        <pc:chgData name="Abhishek Chature" userId="S::abhishek.chature@ibm.com::75cd9c8d-a7ab-4e58-b01d-69aeaa220a26" providerId="AD" clId="Web-{690955E6-84DD-4168-AE54-FE45421E108F}" dt="2022-06-20T16:30:40.868" v="1503" actId="1076"/>
        <pc:sldMkLst>
          <pc:docMk/>
          <pc:sldMk cId="4156899155" sldId="302"/>
        </pc:sldMkLst>
        <pc:spChg chg="del">
          <ac:chgData name="Abhishek Chature" userId="S::abhishek.chature@ibm.com::75cd9c8d-a7ab-4e58-b01d-69aeaa220a26" providerId="AD" clId="Web-{690955E6-84DD-4168-AE54-FE45421E108F}" dt="2022-06-20T16:14:28.904" v="1284"/>
          <ac:spMkLst>
            <pc:docMk/>
            <pc:sldMk cId="4156899155" sldId="302"/>
            <ac:spMk id="2" creationId="{A7874230-BF75-A387-C5E2-11950262ACBB}"/>
          </ac:spMkLst>
        </pc:spChg>
        <pc:spChg chg="del">
          <ac:chgData name="Abhishek Chature" userId="S::abhishek.chature@ibm.com::75cd9c8d-a7ab-4e58-b01d-69aeaa220a26" providerId="AD" clId="Web-{690955E6-84DD-4168-AE54-FE45421E108F}" dt="2022-06-20T16:13:28.668" v="1283"/>
          <ac:spMkLst>
            <pc:docMk/>
            <pc:sldMk cId="4156899155" sldId="302"/>
            <ac:spMk id="3" creationId="{A393BAB1-F1ED-3B76-6ED9-2A10CD829BD8}"/>
          </ac:spMkLst>
        </pc:spChg>
        <pc:spChg chg="del">
          <ac:chgData name="Abhishek Chature" userId="S::abhishek.chature@ibm.com::75cd9c8d-a7ab-4e58-b01d-69aeaa220a26" providerId="AD" clId="Web-{690955E6-84DD-4168-AE54-FE45421E108F}" dt="2022-06-20T16:13:27.887" v="1282"/>
          <ac:spMkLst>
            <pc:docMk/>
            <pc:sldMk cId="4156899155" sldId="302"/>
            <ac:spMk id="4" creationId="{E23CB90D-D8D4-B036-0FF7-95A5CF38DA94}"/>
          </ac:spMkLst>
        </pc:spChg>
        <pc:spChg chg="add del mod">
          <ac:chgData name="Abhishek Chature" userId="S::abhishek.chature@ibm.com::75cd9c8d-a7ab-4e58-b01d-69aeaa220a26" providerId="AD" clId="Web-{690955E6-84DD-4168-AE54-FE45421E108F}" dt="2022-06-20T16:15:15.062" v="1291"/>
          <ac:spMkLst>
            <pc:docMk/>
            <pc:sldMk cId="4156899155" sldId="302"/>
            <ac:spMk id="36" creationId="{4D13ADB1-DA84-D554-F926-63E318424F93}"/>
          </ac:spMkLst>
        </pc:spChg>
        <pc:spChg chg="add del">
          <ac:chgData name="Abhishek Chature" userId="S::abhishek.chature@ibm.com::75cd9c8d-a7ab-4e58-b01d-69aeaa220a26" providerId="AD" clId="Web-{690955E6-84DD-4168-AE54-FE45421E108F}" dt="2022-06-20T16:19:28.100" v="1295"/>
          <ac:spMkLst>
            <pc:docMk/>
            <pc:sldMk cId="4156899155" sldId="302"/>
            <ac:spMk id="37" creationId="{34C52710-F233-BC64-E5F3-616C01E80A46}"/>
          </ac:spMkLst>
        </pc:spChg>
        <pc:spChg chg="add del mod">
          <ac:chgData name="Abhishek Chature" userId="S::abhishek.chature@ibm.com::75cd9c8d-a7ab-4e58-b01d-69aeaa220a26" providerId="AD" clId="Web-{690955E6-84DD-4168-AE54-FE45421E108F}" dt="2022-06-20T16:27:42.863" v="1464"/>
          <ac:spMkLst>
            <pc:docMk/>
            <pc:sldMk cId="4156899155" sldId="302"/>
            <ac:spMk id="1094" creationId="{92144093-35DF-BA5D-321F-99C3B241738E}"/>
          </ac:spMkLst>
        </pc:spChg>
        <pc:spChg chg="add del mod">
          <ac:chgData name="Abhishek Chature" userId="S::abhishek.chature@ibm.com::75cd9c8d-a7ab-4e58-b01d-69aeaa220a26" providerId="AD" clId="Web-{690955E6-84DD-4168-AE54-FE45421E108F}" dt="2022-06-20T16:28:18.755" v="1472"/>
          <ac:spMkLst>
            <pc:docMk/>
            <pc:sldMk cId="4156899155" sldId="302"/>
            <ac:spMk id="1097" creationId="{08979A00-970B-28D7-2600-85303D029B43}"/>
          </ac:spMkLst>
        </pc:spChg>
        <pc:spChg chg="add del mod">
          <ac:chgData name="Abhishek Chature" userId="S::abhishek.chature@ibm.com::75cd9c8d-a7ab-4e58-b01d-69aeaa220a26" providerId="AD" clId="Web-{690955E6-84DD-4168-AE54-FE45421E108F}" dt="2022-06-20T16:28:45.224" v="1482"/>
          <ac:spMkLst>
            <pc:docMk/>
            <pc:sldMk cId="4156899155" sldId="302"/>
            <ac:spMk id="1100" creationId="{887344D6-4B11-7902-CF49-674F131C727E}"/>
          </ac:spMkLst>
        </pc:spChg>
        <pc:spChg chg="add del mod">
          <ac:chgData name="Abhishek Chature" userId="S::abhishek.chature@ibm.com::75cd9c8d-a7ab-4e58-b01d-69aeaa220a26" providerId="AD" clId="Web-{690955E6-84DD-4168-AE54-FE45421E108F}" dt="2022-06-20T16:29:56.539" v="1494"/>
          <ac:spMkLst>
            <pc:docMk/>
            <pc:sldMk cId="4156899155" sldId="302"/>
            <ac:spMk id="1111" creationId="{9ABF0705-B7C6-3D19-DF17-735F278BE7C4}"/>
          </ac:spMkLst>
        </pc:spChg>
        <pc:spChg chg="add del mod">
          <ac:chgData name="Abhishek Chature" userId="S::abhishek.chature@ibm.com::75cd9c8d-a7ab-4e58-b01d-69aeaa220a26" providerId="AD" clId="Web-{690955E6-84DD-4168-AE54-FE45421E108F}" dt="2022-06-20T16:30:30.961" v="1500"/>
          <ac:spMkLst>
            <pc:docMk/>
            <pc:sldMk cId="4156899155" sldId="302"/>
            <ac:spMk id="1114" creationId="{786B3B18-B4DE-B207-EDEB-04B691017C81}"/>
          </ac:spMkLst>
        </pc:spChg>
        <pc:graphicFrameChg chg="add del mod modGraphic">
          <ac:chgData name="Abhishek Chature" userId="S::abhishek.chature@ibm.com::75cd9c8d-a7ab-4e58-b01d-69aeaa220a26" providerId="AD" clId="Web-{690955E6-84DD-4168-AE54-FE45421E108F}" dt="2022-06-20T16:14:29.076" v="1288"/>
          <ac:graphicFrameMkLst>
            <pc:docMk/>
            <pc:sldMk cId="4156899155" sldId="302"/>
            <ac:graphicFrameMk id="5" creationId="{46F9F96D-BBCC-89C0-D3DF-B1BCCCE2DC18}"/>
          </ac:graphicFrameMkLst>
        </pc:graphicFrameChg>
        <pc:graphicFrameChg chg="add del mod modGraphic">
          <ac:chgData name="Abhishek Chature" userId="S::abhishek.chature@ibm.com::75cd9c8d-a7ab-4e58-b01d-69aeaa220a26" providerId="AD" clId="Web-{690955E6-84DD-4168-AE54-FE45421E108F}" dt="2022-06-20T16:21:21.478" v="1341"/>
          <ac:graphicFrameMkLst>
            <pc:docMk/>
            <pc:sldMk cId="4156899155" sldId="302"/>
            <ac:graphicFrameMk id="38" creationId="{3369C929-F90E-8ACE-E086-4DF9F0550006}"/>
          </ac:graphicFrameMkLst>
        </pc:graphicFrameChg>
        <pc:graphicFrameChg chg="add mod modGraphic">
          <ac:chgData name="Abhishek Chature" userId="S::abhishek.chature@ibm.com::75cd9c8d-a7ab-4e58-b01d-69aeaa220a26" providerId="AD" clId="Web-{690955E6-84DD-4168-AE54-FE45421E108F}" dt="2022-06-20T16:25:58.579" v="1454" actId="1076"/>
          <ac:graphicFrameMkLst>
            <pc:docMk/>
            <pc:sldMk cId="4156899155" sldId="302"/>
            <ac:graphicFrameMk id="481" creationId="{B8E9FBB0-267E-492B-CD9F-9EA046A97243}"/>
          </ac:graphicFrameMkLst>
        </pc:graphicFrameChg>
        <pc:graphicFrameChg chg="add mod modGraphic">
          <ac:chgData name="Abhishek Chature" userId="S::abhishek.chature@ibm.com::75cd9c8d-a7ab-4e58-b01d-69aeaa220a26" providerId="AD" clId="Web-{690955E6-84DD-4168-AE54-FE45421E108F}" dt="2022-06-20T16:25:42.063" v="1452" actId="14100"/>
          <ac:graphicFrameMkLst>
            <pc:docMk/>
            <pc:sldMk cId="4156899155" sldId="302"/>
            <ac:graphicFrameMk id="654" creationId="{405A93BB-5459-8875-DAFC-AA4DF2B62784}"/>
          </ac:graphicFrameMkLst>
        </pc:graphicFrameChg>
        <pc:graphicFrameChg chg="add del mod modGraphic">
          <ac:chgData name="Abhishek Chature" userId="S::abhishek.chature@ibm.com::75cd9c8d-a7ab-4e58-b01d-69aeaa220a26" providerId="AD" clId="Web-{690955E6-84DD-4168-AE54-FE45421E108F}" dt="2022-06-20T16:25:35.297" v="1451" actId="1076"/>
          <ac:graphicFrameMkLst>
            <pc:docMk/>
            <pc:sldMk cId="4156899155" sldId="302"/>
            <ac:graphicFrameMk id="801" creationId="{03DFA3D6-CBD6-1F42-A71F-CAAB827A3BB6}"/>
          </ac:graphicFrameMkLst>
        </pc:graphicFrameChg>
        <pc:graphicFrameChg chg="add mod modGraphic">
          <ac:chgData name="Abhishek Chature" userId="S::abhishek.chature@ibm.com::75cd9c8d-a7ab-4e58-b01d-69aeaa220a26" providerId="AD" clId="Web-{690955E6-84DD-4168-AE54-FE45421E108F}" dt="2022-06-20T16:29:08.084" v="1487" actId="20577"/>
          <ac:graphicFrameMkLst>
            <pc:docMk/>
            <pc:sldMk cId="4156899155" sldId="302"/>
            <ac:graphicFrameMk id="938" creationId="{46B52E50-B5A0-E217-9501-803E9B15EF09}"/>
          </ac:graphicFrameMkLst>
        </pc:graphicFrameChg>
        <pc:picChg chg="add mod">
          <ac:chgData name="Abhishek Chature" userId="S::abhishek.chature@ibm.com::75cd9c8d-a7ab-4e58-b01d-69aeaa220a26" providerId="AD" clId="Web-{690955E6-84DD-4168-AE54-FE45421E108F}" dt="2022-06-20T16:26:32.752" v="1457" actId="1076"/>
          <ac:picMkLst>
            <pc:docMk/>
            <pc:sldMk cId="4156899155" sldId="302"/>
            <ac:picMk id="1092" creationId="{A5822315-7928-F786-36C5-0A9B8F0C9291}"/>
          </ac:picMkLst>
        </pc:picChg>
        <pc:picChg chg="add mod">
          <ac:chgData name="Abhishek Chature" userId="S::abhishek.chature@ibm.com::75cd9c8d-a7ab-4e58-b01d-69aeaa220a26" providerId="AD" clId="Web-{690955E6-84DD-4168-AE54-FE45421E108F}" dt="2022-06-20T16:27:56.864" v="1467" actId="14100"/>
          <ac:picMkLst>
            <pc:docMk/>
            <pc:sldMk cId="4156899155" sldId="302"/>
            <ac:picMk id="1093" creationId="{005B1CC9-7833-210E-2DC2-D094D61155B3}"/>
          </ac:picMkLst>
        </pc:picChg>
        <pc:picChg chg="add del mod">
          <ac:chgData name="Abhishek Chature" userId="S::abhishek.chature@ibm.com::75cd9c8d-a7ab-4e58-b01d-69aeaa220a26" providerId="AD" clId="Web-{690955E6-84DD-4168-AE54-FE45421E108F}" dt="2022-06-20T16:28:18.770" v="1473"/>
          <ac:picMkLst>
            <pc:docMk/>
            <pc:sldMk cId="4156899155" sldId="302"/>
            <ac:picMk id="1096" creationId="{90024EAC-7C28-9F26-3CE9-E539DC54D411}"/>
          </ac:picMkLst>
        </pc:picChg>
        <pc:picChg chg="add mod">
          <ac:chgData name="Abhishek Chature" userId="S::abhishek.chature@ibm.com::75cd9c8d-a7ab-4e58-b01d-69aeaa220a26" providerId="AD" clId="Web-{690955E6-84DD-4168-AE54-FE45421E108F}" dt="2022-06-20T16:28:58.803" v="1485" actId="1076"/>
          <ac:picMkLst>
            <pc:docMk/>
            <pc:sldMk cId="4156899155" sldId="302"/>
            <ac:picMk id="1099" creationId="{D5FA4930-88B6-D0AB-226E-870390AB55D2}"/>
          </ac:picMkLst>
        </pc:picChg>
        <pc:picChg chg="add mod">
          <ac:chgData name="Abhishek Chature" userId="S::abhishek.chature@ibm.com::75cd9c8d-a7ab-4e58-b01d-69aeaa220a26" providerId="AD" clId="Web-{690955E6-84DD-4168-AE54-FE45421E108F}" dt="2022-06-20T16:30:01.539" v="1495" actId="14100"/>
          <ac:picMkLst>
            <pc:docMk/>
            <pc:sldMk cId="4156899155" sldId="302"/>
            <ac:picMk id="1110" creationId="{342B5D78-49B6-A19D-978A-1B97C1712128}"/>
          </ac:picMkLst>
        </pc:picChg>
        <pc:picChg chg="add mod">
          <ac:chgData name="Abhishek Chature" userId="S::abhishek.chature@ibm.com::75cd9c8d-a7ab-4e58-b01d-69aeaa220a26" providerId="AD" clId="Web-{690955E6-84DD-4168-AE54-FE45421E108F}" dt="2022-06-20T16:30:40.868" v="1503" actId="1076"/>
          <ac:picMkLst>
            <pc:docMk/>
            <pc:sldMk cId="4156899155" sldId="302"/>
            <ac:picMk id="1113" creationId="{5EB3DDC0-072E-4C97-F362-8D05024B04C5}"/>
          </ac:picMkLst>
        </pc:picChg>
      </pc:sldChg>
      <pc:sldMasterChg chg="del delSldLayout">
        <pc:chgData name="Abhishek Chature" userId="S::abhishek.chature@ibm.com::75cd9c8d-a7ab-4e58-b01d-69aeaa220a26" providerId="AD" clId="Web-{690955E6-84DD-4168-AE54-FE45421E108F}" dt="2022-06-20T15:03:44.321" v="0"/>
        <pc:sldMasterMkLst>
          <pc:docMk/>
          <pc:sldMasterMk cId="3473108725" sldId="2147483784"/>
        </pc:sldMasterMkLst>
        <pc:sldLayoutChg chg="del">
          <pc:chgData name="Abhishek Chature" userId="S::abhishek.chature@ibm.com::75cd9c8d-a7ab-4e58-b01d-69aeaa220a26" providerId="AD" clId="Web-{690955E6-84DD-4168-AE54-FE45421E108F}" dt="2022-06-20T15:03:44.321" v="0"/>
          <pc:sldLayoutMkLst>
            <pc:docMk/>
            <pc:sldMasterMk cId="3473108725" sldId="2147483784"/>
            <pc:sldLayoutMk cId="1568357407" sldId="2147483785"/>
          </pc:sldLayoutMkLst>
        </pc:sldLayoutChg>
        <pc:sldLayoutChg chg="del">
          <pc:chgData name="Abhishek Chature" userId="S::abhishek.chature@ibm.com::75cd9c8d-a7ab-4e58-b01d-69aeaa220a26" providerId="AD" clId="Web-{690955E6-84DD-4168-AE54-FE45421E108F}" dt="2022-06-20T15:03:44.321" v="0"/>
          <pc:sldLayoutMkLst>
            <pc:docMk/>
            <pc:sldMasterMk cId="3473108725" sldId="2147483784"/>
            <pc:sldLayoutMk cId="457195449" sldId="2147483786"/>
          </pc:sldLayoutMkLst>
        </pc:sldLayoutChg>
        <pc:sldLayoutChg chg="del">
          <pc:chgData name="Abhishek Chature" userId="S::abhishek.chature@ibm.com::75cd9c8d-a7ab-4e58-b01d-69aeaa220a26" providerId="AD" clId="Web-{690955E6-84DD-4168-AE54-FE45421E108F}" dt="2022-06-20T15:03:44.321" v="0"/>
          <pc:sldLayoutMkLst>
            <pc:docMk/>
            <pc:sldMasterMk cId="3473108725" sldId="2147483784"/>
            <pc:sldLayoutMk cId="2729417256" sldId="2147483787"/>
          </pc:sldLayoutMkLst>
        </pc:sldLayoutChg>
        <pc:sldLayoutChg chg="del">
          <pc:chgData name="Abhishek Chature" userId="S::abhishek.chature@ibm.com::75cd9c8d-a7ab-4e58-b01d-69aeaa220a26" providerId="AD" clId="Web-{690955E6-84DD-4168-AE54-FE45421E108F}" dt="2022-06-20T15:03:44.321" v="0"/>
          <pc:sldLayoutMkLst>
            <pc:docMk/>
            <pc:sldMasterMk cId="3473108725" sldId="2147483784"/>
            <pc:sldLayoutMk cId="2303393788" sldId="2147483788"/>
          </pc:sldLayoutMkLst>
        </pc:sldLayoutChg>
        <pc:sldLayoutChg chg="del">
          <pc:chgData name="Abhishek Chature" userId="S::abhishek.chature@ibm.com::75cd9c8d-a7ab-4e58-b01d-69aeaa220a26" providerId="AD" clId="Web-{690955E6-84DD-4168-AE54-FE45421E108F}" dt="2022-06-20T15:03:44.321" v="0"/>
          <pc:sldLayoutMkLst>
            <pc:docMk/>
            <pc:sldMasterMk cId="3473108725" sldId="2147483784"/>
            <pc:sldLayoutMk cId="2201850624" sldId="2147483789"/>
          </pc:sldLayoutMkLst>
        </pc:sldLayoutChg>
        <pc:sldLayoutChg chg="del">
          <pc:chgData name="Abhishek Chature" userId="S::abhishek.chature@ibm.com::75cd9c8d-a7ab-4e58-b01d-69aeaa220a26" providerId="AD" clId="Web-{690955E6-84DD-4168-AE54-FE45421E108F}" dt="2022-06-20T15:03:44.321" v="0"/>
          <pc:sldLayoutMkLst>
            <pc:docMk/>
            <pc:sldMasterMk cId="3473108725" sldId="2147483784"/>
            <pc:sldLayoutMk cId="2706433291" sldId="2147483790"/>
          </pc:sldLayoutMkLst>
        </pc:sldLayoutChg>
        <pc:sldLayoutChg chg="del">
          <pc:chgData name="Abhishek Chature" userId="S::abhishek.chature@ibm.com::75cd9c8d-a7ab-4e58-b01d-69aeaa220a26" providerId="AD" clId="Web-{690955E6-84DD-4168-AE54-FE45421E108F}" dt="2022-06-20T15:03:44.321" v="0"/>
          <pc:sldLayoutMkLst>
            <pc:docMk/>
            <pc:sldMasterMk cId="3473108725" sldId="2147483784"/>
            <pc:sldLayoutMk cId="1310250347" sldId="2147483791"/>
          </pc:sldLayoutMkLst>
        </pc:sldLayoutChg>
        <pc:sldLayoutChg chg="del">
          <pc:chgData name="Abhishek Chature" userId="S::abhishek.chature@ibm.com::75cd9c8d-a7ab-4e58-b01d-69aeaa220a26" providerId="AD" clId="Web-{690955E6-84DD-4168-AE54-FE45421E108F}" dt="2022-06-20T15:03:44.321" v="0"/>
          <pc:sldLayoutMkLst>
            <pc:docMk/>
            <pc:sldMasterMk cId="3473108725" sldId="2147483784"/>
            <pc:sldLayoutMk cId="293485028" sldId="2147483792"/>
          </pc:sldLayoutMkLst>
        </pc:sldLayoutChg>
        <pc:sldLayoutChg chg="del">
          <pc:chgData name="Abhishek Chature" userId="S::abhishek.chature@ibm.com::75cd9c8d-a7ab-4e58-b01d-69aeaa220a26" providerId="AD" clId="Web-{690955E6-84DD-4168-AE54-FE45421E108F}" dt="2022-06-20T15:03:44.321" v="0"/>
          <pc:sldLayoutMkLst>
            <pc:docMk/>
            <pc:sldMasterMk cId="3473108725" sldId="2147483784"/>
            <pc:sldLayoutMk cId="3326057274" sldId="2147483793"/>
          </pc:sldLayoutMkLst>
        </pc:sldLayoutChg>
        <pc:sldLayoutChg chg="del">
          <pc:chgData name="Abhishek Chature" userId="S::abhishek.chature@ibm.com::75cd9c8d-a7ab-4e58-b01d-69aeaa220a26" providerId="AD" clId="Web-{690955E6-84DD-4168-AE54-FE45421E108F}" dt="2022-06-20T15:03:44.321" v="0"/>
          <pc:sldLayoutMkLst>
            <pc:docMk/>
            <pc:sldMasterMk cId="3473108725" sldId="2147483784"/>
            <pc:sldLayoutMk cId="468139654" sldId="2147483794"/>
          </pc:sldLayoutMkLst>
        </pc:sldLayoutChg>
        <pc:sldLayoutChg chg="del">
          <pc:chgData name="Abhishek Chature" userId="S::abhishek.chature@ibm.com::75cd9c8d-a7ab-4e58-b01d-69aeaa220a26" providerId="AD" clId="Web-{690955E6-84DD-4168-AE54-FE45421E108F}" dt="2022-06-20T15:03:44.321" v="0"/>
          <pc:sldLayoutMkLst>
            <pc:docMk/>
            <pc:sldMasterMk cId="3473108725" sldId="2147483784"/>
            <pc:sldLayoutMk cId="121216546" sldId="2147483795"/>
          </pc:sldLayoutMkLst>
        </pc:sldLayoutChg>
        <pc:sldLayoutChg chg="del">
          <pc:chgData name="Abhishek Chature" userId="S::abhishek.chature@ibm.com::75cd9c8d-a7ab-4e58-b01d-69aeaa220a26" providerId="AD" clId="Web-{690955E6-84DD-4168-AE54-FE45421E108F}" dt="2022-06-20T15:03:44.321" v="0"/>
          <pc:sldLayoutMkLst>
            <pc:docMk/>
            <pc:sldMasterMk cId="3473108725" sldId="2147483784"/>
            <pc:sldLayoutMk cId="2582678954" sldId="2147483796"/>
          </pc:sldLayoutMkLst>
        </pc:sldLayoutChg>
        <pc:sldLayoutChg chg="del">
          <pc:chgData name="Abhishek Chature" userId="S::abhishek.chature@ibm.com::75cd9c8d-a7ab-4e58-b01d-69aeaa220a26" providerId="AD" clId="Web-{690955E6-84DD-4168-AE54-FE45421E108F}" dt="2022-06-20T15:03:44.321" v="0"/>
          <pc:sldLayoutMkLst>
            <pc:docMk/>
            <pc:sldMasterMk cId="3473108725" sldId="2147483784"/>
            <pc:sldLayoutMk cId="1869954870" sldId="2147483798"/>
          </pc:sldLayoutMkLst>
        </pc:sldLayoutChg>
        <pc:sldLayoutChg chg="del">
          <pc:chgData name="Abhishek Chature" userId="S::abhishek.chature@ibm.com::75cd9c8d-a7ab-4e58-b01d-69aeaa220a26" providerId="AD" clId="Web-{690955E6-84DD-4168-AE54-FE45421E108F}" dt="2022-06-20T15:03:44.321" v="0"/>
          <pc:sldLayoutMkLst>
            <pc:docMk/>
            <pc:sldMasterMk cId="3473108725" sldId="2147483784"/>
            <pc:sldLayoutMk cId="3579819408" sldId="2147483800"/>
          </pc:sldLayoutMkLst>
        </pc:sldLayoutChg>
      </pc:sldMasterChg>
      <pc:sldMasterChg chg="add addSldLayout modSldLayout">
        <pc:chgData name="Abhishek Chature" userId="S::abhishek.chature@ibm.com::75cd9c8d-a7ab-4e58-b01d-69aeaa220a26" providerId="AD" clId="Web-{690955E6-84DD-4168-AE54-FE45421E108F}" dt="2022-06-20T15:03:44.321" v="0"/>
        <pc:sldMasterMkLst>
          <pc:docMk/>
          <pc:sldMasterMk cId="792271239" sldId="2147483801"/>
        </pc:sldMasterMkLst>
        <pc:sldLayoutChg chg="add mod replId">
          <pc:chgData name="Abhishek Chature" userId="S::abhishek.chature@ibm.com::75cd9c8d-a7ab-4e58-b01d-69aeaa220a26" providerId="AD" clId="Web-{690955E6-84DD-4168-AE54-FE45421E108F}" dt="2022-06-20T15:03:44.321" v="0"/>
          <pc:sldLayoutMkLst>
            <pc:docMk/>
            <pc:sldMasterMk cId="792271239" sldId="2147483801"/>
            <pc:sldLayoutMk cId="2081672619" sldId="2147483802"/>
          </pc:sldLayoutMkLst>
        </pc:sldLayoutChg>
        <pc:sldLayoutChg chg="add mod replId">
          <pc:chgData name="Abhishek Chature" userId="S::abhishek.chature@ibm.com::75cd9c8d-a7ab-4e58-b01d-69aeaa220a26" providerId="AD" clId="Web-{690955E6-84DD-4168-AE54-FE45421E108F}" dt="2022-06-20T15:03:44.321" v="0"/>
          <pc:sldLayoutMkLst>
            <pc:docMk/>
            <pc:sldMasterMk cId="792271239" sldId="2147483801"/>
            <pc:sldLayoutMk cId="1466948726" sldId="2147483803"/>
          </pc:sldLayoutMkLst>
        </pc:sldLayoutChg>
        <pc:sldLayoutChg chg="add mod replId">
          <pc:chgData name="Abhishek Chature" userId="S::abhishek.chature@ibm.com::75cd9c8d-a7ab-4e58-b01d-69aeaa220a26" providerId="AD" clId="Web-{690955E6-84DD-4168-AE54-FE45421E108F}" dt="2022-06-20T15:03:44.321" v="0"/>
          <pc:sldLayoutMkLst>
            <pc:docMk/>
            <pc:sldMasterMk cId="792271239" sldId="2147483801"/>
            <pc:sldLayoutMk cId="2000252447" sldId="2147483804"/>
          </pc:sldLayoutMkLst>
        </pc:sldLayoutChg>
        <pc:sldLayoutChg chg="add mod replId">
          <pc:chgData name="Abhishek Chature" userId="S::abhishek.chature@ibm.com::75cd9c8d-a7ab-4e58-b01d-69aeaa220a26" providerId="AD" clId="Web-{690955E6-84DD-4168-AE54-FE45421E108F}" dt="2022-06-20T15:03:44.321" v="0"/>
          <pc:sldLayoutMkLst>
            <pc:docMk/>
            <pc:sldMasterMk cId="792271239" sldId="2147483801"/>
            <pc:sldLayoutMk cId="4160033356" sldId="2147483805"/>
          </pc:sldLayoutMkLst>
        </pc:sldLayoutChg>
        <pc:sldLayoutChg chg="add mod replId">
          <pc:chgData name="Abhishek Chature" userId="S::abhishek.chature@ibm.com::75cd9c8d-a7ab-4e58-b01d-69aeaa220a26" providerId="AD" clId="Web-{690955E6-84DD-4168-AE54-FE45421E108F}" dt="2022-06-20T15:03:44.321" v="0"/>
          <pc:sldLayoutMkLst>
            <pc:docMk/>
            <pc:sldMasterMk cId="792271239" sldId="2147483801"/>
            <pc:sldLayoutMk cId="2480762066" sldId="2147483806"/>
          </pc:sldLayoutMkLst>
        </pc:sldLayoutChg>
        <pc:sldLayoutChg chg="add mod replId">
          <pc:chgData name="Abhishek Chature" userId="S::abhishek.chature@ibm.com::75cd9c8d-a7ab-4e58-b01d-69aeaa220a26" providerId="AD" clId="Web-{690955E6-84DD-4168-AE54-FE45421E108F}" dt="2022-06-20T15:03:44.321" v="0"/>
          <pc:sldLayoutMkLst>
            <pc:docMk/>
            <pc:sldMasterMk cId="792271239" sldId="2147483801"/>
            <pc:sldLayoutMk cId="1794626388" sldId="2147483807"/>
          </pc:sldLayoutMkLst>
        </pc:sldLayoutChg>
        <pc:sldLayoutChg chg="add mod replId">
          <pc:chgData name="Abhishek Chature" userId="S::abhishek.chature@ibm.com::75cd9c8d-a7ab-4e58-b01d-69aeaa220a26" providerId="AD" clId="Web-{690955E6-84DD-4168-AE54-FE45421E108F}" dt="2022-06-20T15:03:44.321" v="0"/>
          <pc:sldLayoutMkLst>
            <pc:docMk/>
            <pc:sldMasterMk cId="792271239" sldId="2147483801"/>
            <pc:sldLayoutMk cId="2426006596" sldId="2147483808"/>
          </pc:sldLayoutMkLst>
        </pc:sldLayoutChg>
        <pc:sldLayoutChg chg="add mod replId">
          <pc:chgData name="Abhishek Chature" userId="S::abhishek.chature@ibm.com::75cd9c8d-a7ab-4e58-b01d-69aeaa220a26" providerId="AD" clId="Web-{690955E6-84DD-4168-AE54-FE45421E108F}" dt="2022-06-20T15:03:44.321" v="0"/>
          <pc:sldLayoutMkLst>
            <pc:docMk/>
            <pc:sldMasterMk cId="792271239" sldId="2147483801"/>
            <pc:sldLayoutMk cId="2473909587" sldId="2147483809"/>
          </pc:sldLayoutMkLst>
        </pc:sldLayoutChg>
        <pc:sldLayoutChg chg="add mod replId">
          <pc:chgData name="Abhishek Chature" userId="S::abhishek.chature@ibm.com::75cd9c8d-a7ab-4e58-b01d-69aeaa220a26" providerId="AD" clId="Web-{690955E6-84DD-4168-AE54-FE45421E108F}" dt="2022-06-20T15:03:44.321" v="0"/>
          <pc:sldLayoutMkLst>
            <pc:docMk/>
            <pc:sldMasterMk cId="792271239" sldId="2147483801"/>
            <pc:sldLayoutMk cId="3216266441" sldId="2147483810"/>
          </pc:sldLayoutMkLst>
        </pc:sldLayoutChg>
        <pc:sldLayoutChg chg="add mod replId">
          <pc:chgData name="Abhishek Chature" userId="S::abhishek.chature@ibm.com::75cd9c8d-a7ab-4e58-b01d-69aeaa220a26" providerId="AD" clId="Web-{690955E6-84DD-4168-AE54-FE45421E108F}" dt="2022-06-20T15:03:44.321" v="0"/>
          <pc:sldLayoutMkLst>
            <pc:docMk/>
            <pc:sldMasterMk cId="792271239" sldId="2147483801"/>
            <pc:sldLayoutMk cId="964975169" sldId="2147483811"/>
          </pc:sldLayoutMkLst>
        </pc:sldLayoutChg>
        <pc:sldLayoutChg chg="add mod replId">
          <pc:chgData name="Abhishek Chature" userId="S::abhishek.chature@ibm.com::75cd9c8d-a7ab-4e58-b01d-69aeaa220a26" providerId="AD" clId="Web-{690955E6-84DD-4168-AE54-FE45421E108F}" dt="2022-06-20T15:03:44.321" v="0"/>
          <pc:sldLayoutMkLst>
            <pc:docMk/>
            <pc:sldMasterMk cId="792271239" sldId="2147483801"/>
            <pc:sldLayoutMk cId="932126109" sldId="2147483812"/>
          </pc:sldLayoutMkLst>
        </pc:sldLayoutChg>
        <pc:sldLayoutChg chg="add mod replId">
          <pc:chgData name="Abhishek Chature" userId="S::abhishek.chature@ibm.com::75cd9c8d-a7ab-4e58-b01d-69aeaa220a26" providerId="AD" clId="Web-{690955E6-84DD-4168-AE54-FE45421E108F}" dt="2022-06-20T15:03:44.321" v="0"/>
          <pc:sldLayoutMkLst>
            <pc:docMk/>
            <pc:sldMasterMk cId="792271239" sldId="2147483801"/>
            <pc:sldLayoutMk cId="2809827534" sldId="2147483813"/>
          </pc:sldLayoutMkLst>
        </pc:sldLayoutChg>
        <pc:sldLayoutChg chg="add mod replId">
          <pc:chgData name="Abhishek Chature" userId="S::abhishek.chature@ibm.com::75cd9c8d-a7ab-4e58-b01d-69aeaa220a26" providerId="AD" clId="Web-{690955E6-84DD-4168-AE54-FE45421E108F}" dt="2022-06-20T15:03:44.321" v="0"/>
          <pc:sldLayoutMkLst>
            <pc:docMk/>
            <pc:sldMasterMk cId="792271239" sldId="2147483801"/>
            <pc:sldLayoutMk cId="4132663255" sldId="2147483814"/>
          </pc:sldLayoutMkLst>
        </pc:sldLayoutChg>
        <pc:sldLayoutChg chg="add mod replId">
          <pc:chgData name="Abhishek Chature" userId="S::abhishek.chature@ibm.com::75cd9c8d-a7ab-4e58-b01d-69aeaa220a26" providerId="AD" clId="Web-{690955E6-84DD-4168-AE54-FE45421E108F}" dt="2022-06-20T15:03:44.321" v="0"/>
          <pc:sldLayoutMkLst>
            <pc:docMk/>
            <pc:sldMasterMk cId="792271239" sldId="2147483801"/>
            <pc:sldLayoutMk cId="3915313323" sldId="2147483815"/>
          </pc:sldLayoutMkLst>
        </pc:sldLayoutChg>
        <pc:sldLayoutChg chg="add mod replId">
          <pc:chgData name="Abhishek Chature" userId="S::abhishek.chature@ibm.com::75cd9c8d-a7ab-4e58-b01d-69aeaa220a26" providerId="AD" clId="Web-{690955E6-84DD-4168-AE54-FE45421E108F}" dt="2022-06-20T15:03:44.321" v="0"/>
          <pc:sldLayoutMkLst>
            <pc:docMk/>
            <pc:sldMasterMk cId="792271239" sldId="2147483801"/>
            <pc:sldLayoutMk cId="236891117" sldId="2147483816"/>
          </pc:sldLayoutMkLst>
        </pc:sldLayoutChg>
        <pc:sldLayoutChg chg="add mod replId">
          <pc:chgData name="Abhishek Chature" userId="S::abhishek.chature@ibm.com::75cd9c8d-a7ab-4e58-b01d-69aeaa220a26" providerId="AD" clId="Web-{690955E6-84DD-4168-AE54-FE45421E108F}" dt="2022-06-20T15:03:44.321" v="0"/>
          <pc:sldLayoutMkLst>
            <pc:docMk/>
            <pc:sldMasterMk cId="792271239" sldId="2147483801"/>
            <pc:sldLayoutMk cId="3176370452" sldId="2147483817"/>
          </pc:sldLayoutMkLst>
        </pc:sldLayoutChg>
        <pc:sldLayoutChg chg="add mod replId">
          <pc:chgData name="Abhishek Chature" userId="S::abhishek.chature@ibm.com::75cd9c8d-a7ab-4e58-b01d-69aeaa220a26" providerId="AD" clId="Web-{690955E6-84DD-4168-AE54-FE45421E108F}" dt="2022-06-20T15:03:44.321" v="0"/>
          <pc:sldLayoutMkLst>
            <pc:docMk/>
            <pc:sldMasterMk cId="792271239" sldId="2147483801"/>
            <pc:sldLayoutMk cId="2762182694" sldId="2147483818"/>
          </pc:sldLayoutMkLst>
        </pc:sldLayoutChg>
        <pc:sldLayoutChg chg="add mod replId">
          <pc:chgData name="Abhishek Chature" userId="S::abhishek.chature@ibm.com::75cd9c8d-a7ab-4e58-b01d-69aeaa220a26" providerId="AD" clId="Web-{690955E6-84DD-4168-AE54-FE45421E108F}" dt="2022-06-20T15:03:44.321" v="0"/>
          <pc:sldLayoutMkLst>
            <pc:docMk/>
            <pc:sldMasterMk cId="792271239" sldId="2147483801"/>
            <pc:sldLayoutMk cId="751135107" sldId="2147483819"/>
          </pc:sldLayoutMkLst>
        </pc:sldLayoutChg>
        <pc:sldLayoutChg chg="add mod replId">
          <pc:chgData name="Abhishek Chature" userId="S::abhishek.chature@ibm.com::75cd9c8d-a7ab-4e58-b01d-69aeaa220a26" providerId="AD" clId="Web-{690955E6-84DD-4168-AE54-FE45421E108F}" dt="2022-06-20T15:03:44.321" v="0"/>
          <pc:sldLayoutMkLst>
            <pc:docMk/>
            <pc:sldMasterMk cId="792271239" sldId="2147483801"/>
            <pc:sldLayoutMk cId="3271355175" sldId="2147483820"/>
          </pc:sldLayoutMkLst>
        </pc:sldLayoutChg>
        <pc:sldLayoutChg chg="add mod replId">
          <pc:chgData name="Abhishek Chature" userId="S::abhishek.chature@ibm.com::75cd9c8d-a7ab-4e58-b01d-69aeaa220a26" providerId="AD" clId="Web-{690955E6-84DD-4168-AE54-FE45421E108F}" dt="2022-06-20T15:03:44.321" v="0"/>
          <pc:sldLayoutMkLst>
            <pc:docMk/>
            <pc:sldMasterMk cId="792271239" sldId="2147483801"/>
            <pc:sldLayoutMk cId="3428390590" sldId="2147483821"/>
          </pc:sldLayoutMkLst>
        </pc:sldLayoutChg>
      </pc:sldMasterChg>
    </pc:docChg>
  </pc:docChgLst>
  <pc:docChgLst>
    <pc:chgData name="Abhishek Chature" userId="S::abhishek.chature@ibm.com::75cd9c8d-a7ab-4e58-b01d-69aeaa220a26" providerId="AD" clId="Web-{1FF58078-77B5-4626-85C1-A468975FF9CC}"/>
    <pc:docChg chg="addSld delSld modSld">
      <pc:chgData name="Abhishek Chature" userId="S::abhishek.chature@ibm.com::75cd9c8d-a7ab-4e58-b01d-69aeaa220a26" providerId="AD" clId="Web-{1FF58078-77B5-4626-85C1-A468975FF9CC}" dt="2022-06-21T09:55:51.353" v="140"/>
      <pc:docMkLst>
        <pc:docMk/>
      </pc:docMkLst>
      <pc:sldChg chg="addSp delSp modSp">
        <pc:chgData name="Abhishek Chature" userId="S::abhishek.chature@ibm.com::75cd9c8d-a7ab-4e58-b01d-69aeaa220a26" providerId="AD" clId="Web-{1FF58078-77B5-4626-85C1-A468975FF9CC}" dt="2022-06-21T09:49:58.936" v="32" actId="20577"/>
        <pc:sldMkLst>
          <pc:docMk/>
          <pc:sldMk cId="0" sldId="256"/>
        </pc:sldMkLst>
        <pc:spChg chg="add del mod">
          <ac:chgData name="Abhishek Chature" userId="S::abhishek.chature@ibm.com::75cd9c8d-a7ab-4e58-b01d-69aeaa220a26" providerId="AD" clId="Web-{1FF58078-77B5-4626-85C1-A468975FF9CC}" dt="2022-06-21T09:48:56.606" v="11"/>
          <ac:spMkLst>
            <pc:docMk/>
            <pc:sldMk cId="0" sldId="256"/>
            <ac:spMk id="3" creationId="{52F7B944-BF07-79AD-D82E-6655BCA300AD}"/>
          </ac:spMkLst>
        </pc:spChg>
        <pc:spChg chg="mod ord">
          <ac:chgData name="Abhishek Chature" userId="S::abhishek.chature@ibm.com::75cd9c8d-a7ab-4e58-b01d-69aeaa220a26" providerId="AD" clId="Web-{1FF58078-77B5-4626-85C1-A468975FF9CC}" dt="2022-06-21T09:49:38.091" v="20"/>
          <ac:spMkLst>
            <pc:docMk/>
            <pc:sldMk cId="0" sldId="256"/>
            <ac:spMk id="155" creationId="{00000000-0000-0000-0000-000000000000}"/>
          </ac:spMkLst>
        </pc:spChg>
        <pc:spChg chg="mod">
          <ac:chgData name="Abhishek Chature" userId="S::abhishek.chature@ibm.com::75cd9c8d-a7ab-4e58-b01d-69aeaa220a26" providerId="AD" clId="Web-{1FF58078-77B5-4626-85C1-A468975FF9CC}" dt="2022-06-21T09:49:58.936" v="32" actId="20577"/>
          <ac:spMkLst>
            <pc:docMk/>
            <pc:sldMk cId="0" sldId="256"/>
            <ac:spMk id="159" creationId="{00000000-0000-0000-0000-000000000000}"/>
          </ac:spMkLst>
        </pc:spChg>
        <pc:spChg chg="add del">
          <ac:chgData name="Abhishek Chature" userId="S::abhishek.chature@ibm.com::75cd9c8d-a7ab-4e58-b01d-69aeaa220a26" providerId="AD" clId="Web-{1FF58078-77B5-4626-85C1-A468975FF9CC}" dt="2022-06-21T09:49:38.091" v="20"/>
          <ac:spMkLst>
            <pc:docMk/>
            <pc:sldMk cId="0" sldId="256"/>
            <ac:spMk id="163" creationId="{5690F3EE-0CD1-4520-B020-4E1DF3141C74}"/>
          </ac:spMkLst>
        </pc:spChg>
        <pc:spChg chg="add del">
          <ac:chgData name="Abhishek Chature" userId="S::abhishek.chature@ibm.com::75cd9c8d-a7ab-4e58-b01d-69aeaa220a26" providerId="AD" clId="Web-{1FF58078-77B5-4626-85C1-A468975FF9CC}" dt="2022-06-21T09:49:38.091" v="20"/>
          <ac:spMkLst>
            <pc:docMk/>
            <pc:sldMk cId="0" sldId="256"/>
            <ac:spMk id="165" creationId="{9EFDE1E9-7FE0-45CA-9DE2-237F77319A9F}"/>
          </ac:spMkLst>
        </pc:spChg>
        <pc:spChg chg="mod">
          <ac:chgData name="Abhishek Chature" userId="S::abhishek.chature@ibm.com::75cd9c8d-a7ab-4e58-b01d-69aeaa220a26" providerId="AD" clId="Web-{1FF58078-77B5-4626-85C1-A468975FF9CC}" dt="2022-06-21T09:49:38.091" v="20"/>
          <ac:spMkLst>
            <pc:docMk/>
            <pc:sldMk cId="0" sldId="256"/>
            <ac:spMk id="167" creationId="{00000000-0000-0000-0000-000000000000}"/>
          </ac:spMkLst>
        </pc:spChg>
        <pc:picChg chg="add mod ord">
          <ac:chgData name="Abhishek Chature" userId="S::abhishek.chature@ibm.com::75cd9c8d-a7ab-4e58-b01d-69aeaa220a26" providerId="AD" clId="Web-{1FF58078-77B5-4626-85C1-A468975FF9CC}" dt="2022-06-21T09:49:38.091" v="20"/>
          <ac:picMkLst>
            <pc:docMk/>
            <pc:sldMk cId="0" sldId="256"/>
            <ac:picMk id="2" creationId="{D8153848-B26B-5900-7D5B-F072FE285D5B}"/>
          </ac:picMkLst>
        </pc:picChg>
      </pc:sldChg>
      <pc:sldChg chg="addSp delSp modSp">
        <pc:chgData name="Abhishek Chature" userId="S::abhishek.chature@ibm.com::75cd9c8d-a7ab-4e58-b01d-69aeaa220a26" providerId="AD" clId="Web-{1FF58078-77B5-4626-85C1-A468975FF9CC}" dt="2022-06-21T09:50:44" v="45" actId="1076"/>
        <pc:sldMkLst>
          <pc:docMk/>
          <pc:sldMk cId="0" sldId="258"/>
        </pc:sldMkLst>
        <pc:spChg chg="add del mod">
          <ac:chgData name="Abhishek Chature" userId="S::abhishek.chature@ibm.com::75cd9c8d-a7ab-4e58-b01d-69aeaa220a26" providerId="AD" clId="Web-{1FF58078-77B5-4626-85C1-A468975FF9CC}" dt="2022-06-21T09:50:34.015" v="42"/>
          <ac:spMkLst>
            <pc:docMk/>
            <pc:sldMk cId="0" sldId="258"/>
            <ac:spMk id="3" creationId="{2D30FA5D-56A3-3D80-28FB-99787B4FEF38}"/>
          </ac:spMkLst>
        </pc:spChg>
        <pc:picChg chg="add mod">
          <ac:chgData name="Abhishek Chature" userId="S::abhishek.chature@ibm.com::75cd9c8d-a7ab-4e58-b01d-69aeaa220a26" providerId="AD" clId="Web-{1FF58078-77B5-4626-85C1-A468975FF9CC}" dt="2022-06-21T09:50:44" v="45" actId="1076"/>
          <ac:picMkLst>
            <pc:docMk/>
            <pc:sldMk cId="0" sldId="258"/>
            <ac:picMk id="2" creationId="{B66E6602-C390-AE59-317A-A0C81FDF4748}"/>
          </ac:picMkLst>
        </pc:picChg>
      </pc:sldChg>
      <pc:sldChg chg="addSp">
        <pc:chgData name="Abhishek Chature" userId="S::abhishek.chature@ibm.com::75cd9c8d-a7ab-4e58-b01d-69aeaa220a26" providerId="AD" clId="Web-{1FF58078-77B5-4626-85C1-A468975FF9CC}" dt="2022-06-21T09:50:50.969" v="46"/>
        <pc:sldMkLst>
          <pc:docMk/>
          <pc:sldMk cId="0" sldId="262"/>
        </pc:sldMkLst>
        <pc:picChg chg="add">
          <ac:chgData name="Abhishek Chature" userId="S::abhishek.chature@ibm.com::75cd9c8d-a7ab-4e58-b01d-69aeaa220a26" providerId="AD" clId="Web-{1FF58078-77B5-4626-85C1-A468975FF9CC}" dt="2022-06-21T09:50:50.969" v="46"/>
          <ac:picMkLst>
            <pc:docMk/>
            <pc:sldMk cId="0" sldId="262"/>
            <ac:picMk id="3" creationId="{393EE8FA-903B-5AD8-CA6F-AA9BC7614754}"/>
          </ac:picMkLst>
        </pc:picChg>
      </pc:sldChg>
      <pc:sldChg chg="addSp">
        <pc:chgData name="Abhishek Chature" userId="S::abhishek.chature@ibm.com::75cd9c8d-a7ab-4e58-b01d-69aeaa220a26" providerId="AD" clId="Web-{1FF58078-77B5-4626-85C1-A468975FF9CC}" dt="2022-06-21T09:50:56.219" v="47"/>
        <pc:sldMkLst>
          <pc:docMk/>
          <pc:sldMk cId="0" sldId="264"/>
        </pc:sldMkLst>
        <pc:picChg chg="add">
          <ac:chgData name="Abhishek Chature" userId="S::abhishek.chature@ibm.com::75cd9c8d-a7ab-4e58-b01d-69aeaa220a26" providerId="AD" clId="Web-{1FF58078-77B5-4626-85C1-A468975FF9CC}" dt="2022-06-21T09:50:56.219" v="47"/>
          <ac:picMkLst>
            <pc:docMk/>
            <pc:sldMk cId="0" sldId="264"/>
            <ac:picMk id="33" creationId="{A7EE4984-616E-BFBB-3985-197383817178}"/>
          </ac:picMkLst>
        </pc:picChg>
      </pc:sldChg>
      <pc:sldChg chg="addSp">
        <pc:chgData name="Abhishek Chature" userId="S::abhishek.chature@ibm.com::75cd9c8d-a7ab-4e58-b01d-69aeaa220a26" providerId="AD" clId="Web-{1FF58078-77B5-4626-85C1-A468975FF9CC}" dt="2022-06-21T09:51:03.469" v="48"/>
        <pc:sldMkLst>
          <pc:docMk/>
          <pc:sldMk cId="0" sldId="268"/>
        </pc:sldMkLst>
        <pc:picChg chg="add">
          <ac:chgData name="Abhishek Chature" userId="S::abhishek.chature@ibm.com::75cd9c8d-a7ab-4e58-b01d-69aeaa220a26" providerId="AD" clId="Web-{1FF58078-77B5-4626-85C1-A468975FF9CC}" dt="2022-06-21T09:51:03.469" v="48"/>
          <ac:picMkLst>
            <pc:docMk/>
            <pc:sldMk cId="0" sldId="268"/>
            <ac:picMk id="3" creationId="{3750DF1A-83E0-60F1-6246-2E5F63EE6872}"/>
          </ac:picMkLst>
        </pc:picChg>
      </pc:sldChg>
      <pc:sldChg chg="addSp">
        <pc:chgData name="Abhishek Chature" userId="S::abhishek.chature@ibm.com::75cd9c8d-a7ab-4e58-b01d-69aeaa220a26" providerId="AD" clId="Web-{1FF58078-77B5-4626-85C1-A468975FF9CC}" dt="2022-06-21T09:51:07.078" v="49"/>
        <pc:sldMkLst>
          <pc:docMk/>
          <pc:sldMk cId="0" sldId="269"/>
        </pc:sldMkLst>
        <pc:picChg chg="add">
          <ac:chgData name="Abhishek Chature" userId="S::abhishek.chature@ibm.com::75cd9c8d-a7ab-4e58-b01d-69aeaa220a26" providerId="AD" clId="Web-{1FF58078-77B5-4626-85C1-A468975FF9CC}" dt="2022-06-21T09:51:07.078" v="49"/>
          <ac:picMkLst>
            <pc:docMk/>
            <pc:sldMk cId="0" sldId="269"/>
            <ac:picMk id="3" creationId="{2B392B4C-0C74-9512-8E02-88D266D23E7C}"/>
          </ac:picMkLst>
        </pc:picChg>
      </pc:sldChg>
      <pc:sldChg chg="addSp">
        <pc:chgData name="Abhishek Chature" userId="S::abhishek.chature@ibm.com::75cd9c8d-a7ab-4e58-b01d-69aeaa220a26" providerId="AD" clId="Web-{1FF58078-77B5-4626-85C1-A468975FF9CC}" dt="2022-06-21T09:51:13.876" v="50"/>
        <pc:sldMkLst>
          <pc:docMk/>
          <pc:sldMk cId="0" sldId="273"/>
        </pc:sldMkLst>
        <pc:picChg chg="add">
          <ac:chgData name="Abhishek Chature" userId="S::abhishek.chature@ibm.com::75cd9c8d-a7ab-4e58-b01d-69aeaa220a26" providerId="AD" clId="Web-{1FF58078-77B5-4626-85C1-A468975FF9CC}" dt="2022-06-21T09:51:13.876" v="50"/>
          <ac:picMkLst>
            <pc:docMk/>
            <pc:sldMk cId="0" sldId="273"/>
            <ac:picMk id="3" creationId="{FBFE22D1-D937-95C6-68A1-4A46B3E88C37}"/>
          </ac:picMkLst>
        </pc:picChg>
      </pc:sldChg>
      <pc:sldChg chg="addSp">
        <pc:chgData name="Abhishek Chature" userId="S::abhishek.chature@ibm.com::75cd9c8d-a7ab-4e58-b01d-69aeaa220a26" providerId="AD" clId="Web-{1FF58078-77B5-4626-85C1-A468975FF9CC}" dt="2022-06-21T09:52:11.768" v="61"/>
        <pc:sldMkLst>
          <pc:docMk/>
          <pc:sldMk cId="0" sldId="275"/>
        </pc:sldMkLst>
        <pc:picChg chg="add">
          <ac:chgData name="Abhishek Chature" userId="S::abhishek.chature@ibm.com::75cd9c8d-a7ab-4e58-b01d-69aeaa220a26" providerId="AD" clId="Web-{1FF58078-77B5-4626-85C1-A468975FF9CC}" dt="2022-06-21T09:52:11.768" v="61"/>
          <ac:picMkLst>
            <pc:docMk/>
            <pc:sldMk cId="0" sldId="275"/>
            <ac:picMk id="3" creationId="{B7DFCC8A-2302-8670-BBF7-5E6F1356C5C2}"/>
          </ac:picMkLst>
        </pc:picChg>
      </pc:sldChg>
      <pc:sldChg chg="addSp modSp">
        <pc:chgData name="Abhishek Chature" userId="S::abhishek.chature@ibm.com::75cd9c8d-a7ab-4e58-b01d-69aeaa220a26" providerId="AD" clId="Web-{1FF58078-77B5-4626-85C1-A468975FF9CC}" dt="2022-06-21T09:52:27.581" v="63"/>
        <pc:sldMkLst>
          <pc:docMk/>
          <pc:sldMk cId="0" sldId="276"/>
        </pc:sldMkLst>
        <pc:graphicFrameChg chg="mod">
          <ac:chgData name="Abhishek Chature" userId="S::abhishek.chature@ibm.com::75cd9c8d-a7ab-4e58-b01d-69aeaa220a26" providerId="AD" clId="Web-{1FF58078-77B5-4626-85C1-A468975FF9CC}" dt="2022-06-21T09:52:24.503" v="62" actId="1076"/>
          <ac:graphicFrameMkLst>
            <pc:docMk/>
            <pc:sldMk cId="0" sldId="276"/>
            <ac:graphicFrameMk id="777" creationId="{849DFC3C-D9C8-3117-A5F3-0AF102388121}"/>
          </ac:graphicFrameMkLst>
        </pc:graphicFrameChg>
        <pc:picChg chg="add">
          <ac:chgData name="Abhishek Chature" userId="S::abhishek.chature@ibm.com::75cd9c8d-a7ab-4e58-b01d-69aeaa220a26" providerId="AD" clId="Web-{1FF58078-77B5-4626-85C1-A468975FF9CC}" dt="2022-06-21T09:52:27.581" v="63"/>
          <ac:picMkLst>
            <pc:docMk/>
            <pc:sldMk cId="0" sldId="276"/>
            <ac:picMk id="24" creationId="{24B522C6-B568-B8E0-3B21-CD93E6EFFF9B}"/>
          </ac:picMkLst>
        </pc:picChg>
      </pc:sldChg>
      <pc:sldChg chg="addSp">
        <pc:chgData name="Abhishek Chature" userId="S::abhishek.chature@ibm.com::75cd9c8d-a7ab-4e58-b01d-69aeaa220a26" providerId="AD" clId="Web-{1FF58078-77B5-4626-85C1-A468975FF9CC}" dt="2022-06-21T09:52:32.253" v="64"/>
        <pc:sldMkLst>
          <pc:docMk/>
          <pc:sldMk cId="0" sldId="289"/>
        </pc:sldMkLst>
        <pc:picChg chg="add">
          <ac:chgData name="Abhishek Chature" userId="S::abhishek.chature@ibm.com::75cd9c8d-a7ab-4e58-b01d-69aeaa220a26" providerId="AD" clId="Web-{1FF58078-77B5-4626-85C1-A468975FF9CC}" dt="2022-06-21T09:52:32.253" v="64"/>
          <ac:picMkLst>
            <pc:docMk/>
            <pc:sldMk cId="0" sldId="289"/>
            <ac:picMk id="3" creationId="{CCFEF61C-CCB3-6665-F56E-443A307AC039}"/>
          </ac:picMkLst>
        </pc:picChg>
      </pc:sldChg>
      <pc:sldChg chg="addSp">
        <pc:chgData name="Abhishek Chature" userId="S::abhishek.chature@ibm.com::75cd9c8d-a7ab-4e58-b01d-69aeaa220a26" providerId="AD" clId="Web-{1FF58078-77B5-4626-85C1-A468975FF9CC}" dt="2022-06-21T09:52:37.847" v="65"/>
        <pc:sldMkLst>
          <pc:docMk/>
          <pc:sldMk cId="0" sldId="290"/>
        </pc:sldMkLst>
        <pc:picChg chg="add">
          <ac:chgData name="Abhishek Chature" userId="S::abhishek.chature@ibm.com::75cd9c8d-a7ab-4e58-b01d-69aeaa220a26" providerId="AD" clId="Web-{1FF58078-77B5-4626-85C1-A468975FF9CC}" dt="2022-06-21T09:52:37.847" v="65"/>
          <ac:picMkLst>
            <pc:docMk/>
            <pc:sldMk cId="0" sldId="290"/>
            <ac:picMk id="3" creationId="{A787BA4A-9D42-B198-BD23-422C5EDF67C0}"/>
          </ac:picMkLst>
        </pc:picChg>
      </pc:sldChg>
      <pc:sldChg chg="addSp">
        <pc:chgData name="Abhishek Chature" userId="S::abhishek.chature@ibm.com::75cd9c8d-a7ab-4e58-b01d-69aeaa220a26" providerId="AD" clId="Web-{1FF58078-77B5-4626-85C1-A468975FF9CC}" dt="2022-06-21T09:52:43.628" v="66"/>
        <pc:sldMkLst>
          <pc:docMk/>
          <pc:sldMk cId="0" sldId="291"/>
        </pc:sldMkLst>
        <pc:picChg chg="add">
          <ac:chgData name="Abhishek Chature" userId="S::abhishek.chature@ibm.com::75cd9c8d-a7ab-4e58-b01d-69aeaa220a26" providerId="AD" clId="Web-{1FF58078-77B5-4626-85C1-A468975FF9CC}" dt="2022-06-21T09:52:43.628" v="66"/>
          <ac:picMkLst>
            <pc:docMk/>
            <pc:sldMk cId="0" sldId="291"/>
            <ac:picMk id="4" creationId="{E48E67AB-9C17-93FA-237F-8E668E6F0B6A}"/>
          </ac:picMkLst>
        </pc:picChg>
      </pc:sldChg>
      <pc:sldChg chg="addSp">
        <pc:chgData name="Abhishek Chature" userId="S::abhishek.chature@ibm.com::75cd9c8d-a7ab-4e58-b01d-69aeaa220a26" providerId="AD" clId="Web-{1FF58078-77B5-4626-85C1-A468975FF9CC}" dt="2022-06-21T09:55:51.353" v="140"/>
        <pc:sldMkLst>
          <pc:docMk/>
          <pc:sldMk cId="0" sldId="293"/>
        </pc:sldMkLst>
        <pc:picChg chg="add">
          <ac:chgData name="Abhishek Chature" userId="S::abhishek.chature@ibm.com::75cd9c8d-a7ab-4e58-b01d-69aeaa220a26" providerId="AD" clId="Web-{1FF58078-77B5-4626-85C1-A468975FF9CC}" dt="2022-06-21T09:55:51.353" v="140"/>
          <ac:picMkLst>
            <pc:docMk/>
            <pc:sldMk cId="0" sldId="293"/>
            <ac:picMk id="3" creationId="{D681E8E1-DE76-501F-2E10-0AD8F0250972}"/>
          </ac:picMkLst>
        </pc:picChg>
      </pc:sldChg>
      <pc:sldChg chg="addSp">
        <pc:chgData name="Abhishek Chature" userId="S::abhishek.chature@ibm.com::75cd9c8d-a7ab-4e58-b01d-69aeaa220a26" providerId="AD" clId="Web-{1FF58078-77B5-4626-85C1-A468975FF9CC}" dt="2022-06-21T09:51:43.080" v="55"/>
        <pc:sldMkLst>
          <pc:docMk/>
          <pc:sldMk cId="78241267" sldId="294"/>
        </pc:sldMkLst>
        <pc:picChg chg="add">
          <ac:chgData name="Abhishek Chature" userId="S::abhishek.chature@ibm.com::75cd9c8d-a7ab-4e58-b01d-69aeaa220a26" providerId="AD" clId="Web-{1FF58078-77B5-4626-85C1-A468975FF9CC}" dt="2022-06-21T09:51:43.080" v="55"/>
          <ac:picMkLst>
            <pc:docMk/>
            <pc:sldMk cId="78241267" sldId="294"/>
            <ac:picMk id="6" creationId="{22A27D6E-C02A-743A-321E-292223FC8698}"/>
          </ac:picMkLst>
        </pc:picChg>
      </pc:sldChg>
      <pc:sldChg chg="addSp">
        <pc:chgData name="Abhishek Chature" userId="S::abhishek.chature@ibm.com::75cd9c8d-a7ab-4e58-b01d-69aeaa220a26" providerId="AD" clId="Web-{1FF58078-77B5-4626-85C1-A468975FF9CC}" dt="2022-06-21T09:51:47.033" v="56"/>
        <pc:sldMkLst>
          <pc:docMk/>
          <pc:sldMk cId="2361654617" sldId="295"/>
        </pc:sldMkLst>
        <pc:picChg chg="add">
          <ac:chgData name="Abhishek Chature" userId="S::abhishek.chature@ibm.com::75cd9c8d-a7ab-4e58-b01d-69aeaa220a26" providerId="AD" clId="Web-{1FF58078-77B5-4626-85C1-A468975FF9CC}" dt="2022-06-21T09:51:47.033" v="56"/>
          <ac:picMkLst>
            <pc:docMk/>
            <pc:sldMk cId="2361654617" sldId="295"/>
            <ac:picMk id="7" creationId="{8ECAB269-9F47-10D2-A10F-C804BC163A20}"/>
          </ac:picMkLst>
        </pc:picChg>
      </pc:sldChg>
      <pc:sldChg chg="addSp modSp">
        <pc:chgData name="Abhishek Chature" userId="S::abhishek.chature@ibm.com::75cd9c8d-a7ab-4e58-b01d-69aeaa220a26" providerId="AD" clId="Web-{1FF58078-77B5-4626-85C1-A468975FF9CC}" dt="2022-06-21T09:51:57.549" v="58"/>
        <pc:sldMkLst>
          <pc:docMk/>
          <pc:sldMk cId="898476922" sldId="296"/>
        </pc:sldMkLst>
        <pc:picChg chg="mod">
          <ac:chgData name="Abhishek Chature" userId="S::abhishek.chature@ibm.com::75cd9c8d-a7ab-4e58-b01d-69aeaa220a26" providerId="AD" clId="Web-{1FF58078-77B5-4626-85C1-A468975FF9CC}" dt="2022-06-21T09:51:55.377" v="57" actId="1076"/>
          <ac:picMkLst>
            <pc:docMk/>
            <pc:sldMk cId="898476922" sldId="296"/>
            <ac:picMk id="2" creationId="{30728E7B-F6F6-F2BC-62D6-4FD2633383CC}"/>
          </ac:picMkLst>
        </pc:picChg>
        <pc:picChg chg="add">
          <ac:chgData name="Abhishek Chature" userId="S::abhishek.chature@ibm.com::75cd9c8d-a7ab-4e58-b01d-69aeaa220a26" providerId="AD" clId="Web-{1FF58078-77B5-4626-85C1-A468975FF9CC}" dt="2022-06-21T09:51:57.549" v="58"/>
          <ac:picMkLst>
            <pc:docMk/>
            <pc:sldMk cId="898476922" sldId="296"/>
            <ac:picMk id="6" creationId="{8DD6EA41-38B5-CAF8-D26A-B8AA6F41A428}"/>
          </ac:picMkLst>
        </pc:picChg>
      </pc:sldChg>
      <pc:sldChg chg="addSp modSp">
        <pc:chgData name="Abhishek Chature" userId="S::abhishek.chature@ibm.com::75cd9c8d-a7ab-4e58-b01d-69aeaa220a26" providerId="AD" clId="Web-{1FF58078-77B5-4626-85C1-A468975FF9CC}" dt="2022-06-21T09:52:08.112" v="60" actId="1076"/>
        <pc:sldMkLst>
          <pc:docMk/>
          <pc:sldMk cId="630887419" sldId="297"/>
        </pc:sldMkLst>
        <pc:spChg chg="mod">
          <ac:chgData name="Abhishek Chature" userId="S::abhishek.chature@ibm.com::75cd9c8d-a7ab-4e58-b01d-69aeaa220a26" providerId="AD" clId="Web-{1FF58078-77B5-4626-85C1-A468975FF9CC}" dt="2022-06-21T09:52:08.112" v="60" actId="1076"/>
          <ac:spMkLst>
            <pc:docMk/>
            <pc:sldMk cId="630887419" sldId="297"/>
            <ac:spMk id="4" creationId="{77CDCE77-EB4E-F110-B6FD-1C32D30D7274}"/>
          </ac:spMkLst>
        </pc:spChg>
        <pc:picChg chg="add">
          <ac:chgData name="Abhishek Chature" userId="S::abhishek.chature@ibm.com::75cd9c8d-a7ab-4e58-b01d-69aeaa220a26" providerId="AD" clId="Web-{1FF58078-77B5-4626-85C1-A468975FF9CC}" dt="2022-06-21T09:52:02.096" v="59"/>
          <ac:picMkLst>
            <pc:docMk/>
            <pc:sldMk cId="630887419" sldId="297"/>
            <ac:picMk id="7" creationId="{E6EA4509-47C9-BFA2-6D11-1F23B12A9B46}"/>
          </ac:picMkLst>
        </pc:picChg>
      </pc:sldChg>
      <pc:sldChg chg="addSp delSp modSp">
        <pc:chgData name="Abhishek Chature" userId="S::abhishek.chature@ibm.com::75cd9c8d-a7ab-4e58-b01d-69aeaa220a26" providerId="AD" clId="Web-{1FF58078-77B5-4626-85C1-A468975FF9CC}" dt="2022-06-21T09:53:52.615" v="91" actId="14100"/>
        <pc:sldMkLst>
          <pc:docMk/>
          <pc:sldMk cId="2864081423" sldId="299"/>
        </pc:sldMkLst>
        <pc:spChg chg="add del">
          <ac:chgData name="Abhishek Chature" userId="S::abhishek.chature@ibm.com::75cd9c8d-a7ab-4e58-b01d-69aeaa220a26" providerId="AD" clId="Web-{1FF58078-77B5-4626-85C1-A468975FF9CC}" dt="2022-06-21T09:53:28.614" v="88"/>
          <ac:spMkLst>
            <pc:docMk/>
            <pc:sldMk cId="2864081423" sldId="299"/>
            <ac:spMk id="3" creationId="{A4C5A64B-4DCD-A692-C17F-CFEB27F812D7}"/>
          </ac:spMkLst>
        </pc:spChg>
        <pc:spChg chg="add del">
          <ac:chgData name="Abhishek Chature" userId="S::abhishek.chature@ibm.com::75cd9c8d-a7ab-4e58-b01d-69aeaa220a26" providerId="AD" clId="Web-{1FF58078-77B5-4626-85C1-A468975FF9CC}" dt="2022-06-21T09:53:22.380" v="87"/>
          <ac:spMkLst>
            <pc:docMk/>
            <pc:sldMk cId="2864081423" sldId="299"/>
            <ac:spMk id="4" creationId="{1F0411EA-348B-AB08-261D-FA2DE4191DBC}"/>
          </ac:spMkLst>
        </pc:spChg>
        <pc:spChg chg="add mod">
          <ac:chgData name="Abhishek Chature" userId="S::abhishek.chature@ibm.com::75cd9c8d-a7ab-4e58-b01d-69aeaa220a26" providerId="AD" clId="Web-{1FF58078-77B5-4626-85C1-A468975FF9CC}" dt="2022-06-21T09:53:18.145" v="86" actId="20577"/>
          <ac:spMkLst>
            <pc:docMk/>
            <pc:sldMk cId="2864081423" sldId="299"/>
            <ac:spMk id="5" creationId="{2F680026-09C5-188E-5CE4-B7A492F28CC3}"/>
          </ac:spMkLst>
        </pc:spChg>
        <pc:picChg chg="mod">
          <ac:chgData name="Abhishek Chature" userId="S::abhishek.chature@ibm.com::75cd9c8d-a7ab-4e58-b01d-69aeaa220a26" providerId="AD" clId="Web-{1FF58078-77B5-4626-85C1-A468975FF9CC}" dt="2022-06-21T09:53:47.818" v="90" actId="1076"/>
          <ac:picMkLst>
            <pc:docMk/>
            <pc:sldMk cId="2864081423" sldId="299"/>
            <ac:picMk id="2" creationId="{F8D35DF1-5EF0-54A5-99CE-4522C345B2A8}"/>
          </ac:picMkLst>
        </pc:picChg>
        <pc:picChg chg="add mod">
          <ac:chgData name="Abhishek Chature" userId="S::abhishek.chature@ibm.com::75cd9c8d-a7ab-4e58-b01d-69aeaa220a26" providerId="AD" clId="Web-{1FF58078-77B5-4626-85C1-A468975FF9CC}" dt="2022-06-21T09:53:52.615" v="91" actId="14100"/>
          <ac:picMkLst>
            <pc:docMk/>
            <pc:sldMk cId="2864081423" sldId="299"/>
            <ac:picMk id="7" creationId="{EA4732A9-7551-4C2A-84E1-4F1389DF3C8C}"/>
          </ac:picMkLst>
        </pc:picChg>
      </pc:sldChg>
      <pc:sldChg chg="addSp">
        <pc:chgData name="Abhishek Chature" userId="S::abhishek.chature@ibm.com::75cd9c8d-a7ab-4e58-b01d-69aeaa220a26" providerId="AD" clId="Web-{1FF58078-77B5-4626-85C1-A468975FF9CC}" dt="2022-06-21T09:55:47.822" v="139"/>
        <pc:sldMkLst>
          <pc:docMk/>
          <pc:sldMk cId="985726942" sldId="301"/>
        </pc:sldMkLst>
        <pc:picChg chg="add">
          <ac:chgData name="Abhishek Chature" userId="S::abhishek.chature@ibm.com::75cd9c8d-a7ab-4e58-b01d-69aeaa220a26" providerId="AD" clId="Web-{1FF58078-77B5-4626-85C1-A468975FF9CC}" dt="2022-06-21T09:55:47.822" v="139"/>
          <ac:picMkLst>
            <pc:docMk/>
            <pc:sldMk cId="985726942" sldId="301"/>
            <ac:picMk id="5" creationId="{CB0ECFE6-942D-8C83-CCFC-67CC72109D80}"/>
          </ac:picMkLst>
        </pc:picChg>
      </pc:sldChg>
      <pc:sldChg chg="addSp modSp">
        <pc:chgData name="Abhishek Chature" userId="S::abhishek.chature@ibm.com::75cd9c8d-a7ab-4e58-b01d-69aeaa220a26" providerId="AD" clId="Web-{1FF58078-77B5-4626-85C1-A468975FF9CC}" dt="2022-06-21T09:51:37.861" v="54" actId="1076"/>
        <pc:sldMkLst>
          <pc:docMk/>
          <pc:sldMk cId="4156899155" sldId="302"/>
        </pc:sldMkLst>
        <pc:picChg chg="add">
          <ac:chgData name="Abhishek Chature" userId="S::abhishek.chature@ibm.com::75cd9c8d-a7ab-4e58-b01d-69aeaa220a26" providerId="AD" clId="Web-{1FF58078-77B5-4626-85C1-A468975FF9CC}" dt="2022-06-21T09:51:27.345" v="51"/>
          <ac:picMkLst>
            <pc:docMk/>
            <pc:sldMk cId="4156899155" sldId="302"/>
            <ac:picMk id="41" creationId="{21BD5D92-39DD-B72C-EDA0-AA7FF9CBFF98}"/>
          </ac:picMkLst>
        </pc:picChg>
        <pc:picChg chg="mod">
          <ac:chgData name="Abhishek Chature" userId="S::abhishek.chature@ibm.com::75cd9c8d-a7ab-4e58-b01d-69aeaa220a26" providerId="AD" clId="Web-{1FF58078-77B5-4626-85C1-A468975FF9CC}" dt="2022-06-21T09:51:33.986" v="52" actId="1076"/>
          <ac:picMkLst>
            <pc:docMk/>
            <pc:sldMk cId="4156899155" sldId="302"/>
            <ac:picMk id="1092" creationId="{A5822315-7928-F786-36C5-0A9B8F0C9291}"/>
          </ac:picMkLst>
        </pc:picChg>
        <pc:picChg chg="mod">
          <ac:chgData name="Abhishek Chature" userId="S::abhishek.chature@ibm.com::75cd9c8d-a7ab-4e58-b01d-69aeaa220a26" providerId="AD" clId="Web-{1FF58078-77B5-4626-85C1-A468975FF9CC}" dt="2022-06-21T09:51:35.861" v="53" actId="1076"/>
          <ac:picMkLst>
            <pc:docMk/>
            <pc:sldMk cId="4156899155" sldId="302"/>
            <ac:picMk id="1093" creationId="{005B1CC9-7833-210E-2DC2-D094D61155B3}"/>
          </ac:picMkLst>
        </pc:picChg>
        <pc:picChg chg="mod">
          <ac:chgData name="Abhishek Chature" userId="S::abhishek.chature@ibm.com::75cd9c8d-a7ab-4e58-b01d-69aeaa220a26" providerId="AD" clId="Web-{1FF58078-77B5-4626-85C1-A468975FF9CC}" dt="2022-06-21T09:51:37.861" v="54" actId="1076"/>
          <ac:picMkLst>
            <pc:docMk/>
            <pc:sldMk cId="4156899155" sldId="302"/>
            <ac:picMk id="1099" creationId="{D5FA4930-88B6-D0AB-226E-870390AB55D2}"/>
          </ac:picMkLst>
        </pc:picChg>
      </pc:sldChg>
      <pc:sldChg chg="modSp del">
        <pc:chgData name="Abhishek Chature" userId="S::abhishek.chature@ibm.com::75cd9c8d-a7ab-4e58-b01d-69aeaa220a26" providerId="AD" clId="Web-{1FF58078-77B5-4626-85C1-A468975FF9CC}" dt="2022-06-21T09:54:27.741" v="96"/>
        <pc:sldMkLst>
          <pc:docMk/>
          <pc:sldMk cId="388779033" sldId="303"/>
        </pc:sldMkLst>
        <pc:picChg chg="mod">
          <ac:chgData name="Abhishek Chature" userId="S::abhishek.chature@ibm.com::75cd9c8d-a7ab-4e58-b01d-69aeaa220a26" providerId="AD" clId="Web-{1FF58078-77B5-4626-85C1-A468975FF9CC}" dt="2022-06-21T09:54:18.210" v="95" actId="1076"/>
          <ac:picMkLst>
            <pc:docMk/>
            <pc:sldMk cId="388779033" sldId="303"/>
            <ac:picMk id="3" creationId="{84552081-F8C5-E9C7-E2A5-90B456DD9FAF}"/>
          </ac:picMkLst>
        </pc:picChg>
      </pc:sldChg>
      <pc:sldChg chg="addSp modSp new">
        <pc:chgData name="Abhishek Chature" userId="S::abhishek.chature@ibm.com::75cd9c8d-a7ab-4e58-b01d-69aeaa220a26" providerId="AD" clId="Web-{1FF58078-77B5-4626-85C1-A468975FF9CC}" dt="2022-06-21T09:55:43.915" v="138" actId="14100"/>
        <pc:sldMkLst>
          <pc:docMk/>
          <pc:sldMk cId="749361076" sldId="303"/>
        </pc:sldMkLst>
        <pc:spChg chg="add mod">
          <ac:chgData name="Abhishek Chature" userId="S::abhishek.chature@ibm.com::75cd9c8d-a7ab-4e58-b01d-69aeaa220a26" providerId="AD" clId="Web-{1FF58078-77B5-4626-85C1-A468975FF9CC}" dt="2022-06-21T09:55:19.680" v="134" actId="14100"/>
          <ac:spMkLst>
            <pc:docMk/>
            <pc:sldMk cId="749361076" sldId="303"/>
            <ac:spMk id="3" creationId="{BD925F6F-0E81-9B86-56E2-DE53C62A2D2D}"/>
          </ac:spMkLst>
        </pc:spChg>
        <pc:picChg chg="add mod">
          <ac:chgData name="Abhishek Chature" userId="S::abhishek.chature@ibm.com::75cd9c8d-a7ab-4e58-b01d-69aeaa220a26" providerId="AD" clId="Web-{1FF58078-77B5-4626-85C1-A468975FF9CC}" dt="2022-06-21T09:55:43.915" v="138" actId="14100"/>
          <ac:picMkLst>
            <pc:docMk/>
            <pc:sldMk cId="749361076" sldId="303"/>
            <ac:picMk id="2" creationId="{3D562F0C-70DB-6AC3-1FF5-8FB64A833327}"/>
          </ac:picMkLst>
        </pc:picChg>
        <pc:picChg chg="add">
          <ac:chgData name="Abhishek Chature" userId="S::abhishek.chature@ibm.com::75cd9c8d-a7ab-4e58-b01d-69aeaa220a26" providerId="AD" clId="Web-{1FF58078-77B5-4626-85C1-A468975FF9CC}" dt="2022-06-21T09:55:30.446" v="135"/>
          <ac:picMkLst>
            <pc:docMk/>
            <pc:sldMk cId="749361076" sldId="303"/>
            <ac:picMk id="5" creationId="{FF81C840-D148-7171-253F-FDCAAAE96BB0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84F1291-DA05-4DA5-BC18-D939E4751DD4}" type="doc">
      <dgm:prSet loTypeId="urn:microsoft.com/office/officeart/2008/layout/LinedList" loCatId="list" qsTypeId="urn:microsoft.com/office/officeart/2005/8/quickstyle/simple4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09A5D0F1-6B0A-4087-83D6-5B220CFB42AC}">
      <dgm:prSet/>
      <dgm:spPr/>
      <dgm:t>
        <a:bodyPr/>
        <a:lstStyle/>
        <a:p>
          <a:r>
            <a:rPr lang="en-US"/>
            <a:t>Introduction to JAVA</a:t>
          </a:r>
        </a:p>
      </dgm:t>
    </dgm:pt>
    <dgm:pt modelId="{54360E29-C9BB-48B2-A83E-A1EFB3EDFA48}" type="parTrans" cxnId="{EC93A99C-BCA6-4099-A414-7EA7627F4A59}">
      <dgm:prSet/>
      <dgm:spPr/>
      <dgm:t>
        <a:bodyPr/>
        <a:lstStyle/>
        <a:p>
          <a:endParaRPr lang="en-US"/>
        </a:p>
      </dgm:t>
    </dgm:pt>
    <dgm:pt modelId="{0BC626D6-A8B8-4B25-B934-850C946D65FA}" type="sibTrans" cxnId="{EC93A99C-BCA6-4099-A414-7EA7627F4A59}">
      <dgm:prSet/>
      <dgm:spPr/>
      <dgm:t>
        <a:bodyPr/>
        <a:lstStyle/>
        <a:p>
          <a:endParaRPr lang="en-US"/>
        </a:p>
      </dgm:t>
    </dgm:pt>
    <dgm:pt modelId="{8DD1534D-2EAA-4F6F-96C0-032855F2CEFB}">
      <dgm:prSet/>
      <dgm:spPr/>
      <dgm:t>
        <a:bodyPr/>
        <a:lstStyle/>
        <a:p>
          <a:r>
            <a:rPr lang="en-US"/>
            <a:t>Core Java Programming</a:t>
          </a:r>
        </a:p>
      </dgm:t>
    </dgm:pt>
    <dgm:pt modelId="{8A9105D1-BF20-4123-A44C-A7D519C7F619}" type="parTrans" cxnId="{C67BC230-8D61-46B0-8F36-47C2944B7B23}">
      <dgm:prSet/>
      <dgm:spPr/>
      <dgm:t>
        <a:bodyPr/>
        <a:lstStyle/>
        <a:p>
          <a:endParaRPr lang="en-US"/>
        </a:p>
      </dgm:t>
    </dgm:pt>
    <dgm:pt modelId="{B46902EE-19EB-4930-A84A-10412F091432}" type="sibTrans" cxnId="{C67BC230-8D61-46B0-8F36-47C2944B7B23}">
      <dgm:prSet/>
      <dgm:spPr/>
      <dgm:t>
        <a:bodyPr/>
        <a:lstStyle/>
        <a:p>
          <a:endParaRPr lang="en-US"/>
        </a:p>
      </dgm:t>
    </dgm:pt>
    <dgm:pt modelId="{9198D7E2-5A76-4F95-BFB9-8041CCEA15E1}">
      <dgm:prSet/>
      <dgm:spPr/>
      <dgm:t>
        <a:bodyPr/>
        <a:lstStyle/>
        <a:p>
          <a:r>
            <a:rPr lang="en-US"/>
            <a:t>In depth Eclipse Tutorial with demo examples</a:t>
          </a:r>
        </a:p>
      </dgm:t>
    </dgm:pt>
    <dgm:pt modelId="{405AB8D4-06DA-4EBC-B98E-38A9EEFFDD62}" type="parTrans" cxnId="{7B87B4C4-028F-430E-8CDF-DEB78EB7FA42}">
      <dgm:prSet/>
      <dgm:spPr/>
      <dgm:t>
        <a:bodyPr/>
        <a:lstStyle/>
        <a:p>
          <a:endParaRPr lang="en-US"/>
        </a:p>
      </dgm:t>
    </dgm:pt>
    <dgm:pt modelId="{F57287D1-0214-471F-B9A3-AFBB35811081}" type="sibTrans" cxnId="{7B87B4C4-028F-430E-8CDF-DEB78EB7FA42}">
      <dgm:prSet/>
      <dgm:spPr/>
      <dgm:t>
        <a:bodyPr/>
        <a:lstStyle/>
        <a:p>
          <a:endParaRPr lang="en-US"/>
        </a:p>
      </dgm:t>
    </dgm:pt>
    <dgm:pt modelId="{C07776B3-37AD-403E-BCA6-C6286629A05A}">
      <dgm:prSet/>
      <dgm:spPr/>
      <dgm:t>
        <a:bodyPr/>
        <a:lstStyle/>
        <a:p>
          <a:r>
            <a:rPr lang="en-US"/>
            <a:t>In depth Spring Tutorial with demo examples</a:t>
          </a:r>
        </a:p>
      </dgm:t>
    </dgm:pt>
    <dgm:pt modelId="{4AF8AAD7-9592-48EF-A320-257EE7E34FDA}" type="parTrans" cxnId="{4F874C4E-CA0A-4544-B338-153B7983D780}">
      <dgm:prSet/>
      <dgm:spPr/>
      <dgm:t>
        <a:bodyPr/>
        <a:lstStyle/>
        <a:p>
          <a:endParaRPr lang="en-US"/>
        </a:p>
      </dgm:t>
    </dgm:pt>
    <dgm:pt modelId="{D7BEE3D4-F8B9-4ADD-8067-1550413BBCC9}" type="sibTrans" cxnId="{4F874C4E-CA0A-4544-B338-153B7983D780}">
      <dgm:prSet/>
      <dgm:spPr/>
      <dgm:t>
        <a:bodyPr/>
        <a:lstStyle/>
        <a:p>
          <a:endParaRPr lang="en-US"/>
        </a:p>
      </dgm:t>
    </dgm:pt>
    <dgm:pt modelId="{76E48BC3-2572-471E-A66C-0EFA74AAFF82}">
      <dgm:prSet/>
      <dgm:spPr/>
      <dgm:t>
        <a:bodyPr/>
        <a:lstStyle/>
        <a:p>
          <a:r>
            <a:rPr lang="en-US"/>
            <a:t>Git and GitHub </a:t>
          </a:r>
        </a:p>
      </dgm:t>
    </dgm:pt>
    <dgm:pt modelId="{7639A46D-9DAD-4B65-B3D7-A8251AE568F5}" type="parTrans" cxnId="{69B43B45-2BD9-47B8-9DB1-8C194233CC85}">
      <dgm:prSet/>
      <dgm:spPr/>
      <dgm:t>
        <a:bodyPr/>
        <a:lstStyle/>
        <a:p>
          <a:endParaRPr lang="en-US"/>
        </a:p>
      </dgm:t>
    </dgm:pt>
    <dgm:pt modelId="{2BAF1CA9-98C9-4601-8538-3262F433B650}" type="sibTrans" cxnId="{69B43B45-2BD9-47B8-9DB1-8C194233CC85}">
      <dgm:prSet/>
      <dgm:spPr/>
      <dgm:t>
        <a:bodyPr/>
        <a:lstStyle/>
        <a:p>
          <a:endParaRPr lang="en-US"/>
        </a:p>
      </dgm:t>
    </dgm:pt>
    <dgm:pt modelId="{8C9020AC-5BF0-4173-AFB0-6F65E9115F6C}">
      <dgm:prSet/>
      <dgm:spPr/>
      <dgm:t>
        <a:bodyPr/>
        <a:lstStyle/>
        <a:p>
          <a:r>
            <a:rPr lang="en-US"/>
            <a:t>SQL tutorial and Database Connectivity</a:t>
          </a:r>
        </a:p>
      </dgm:t>
    </dgm:pt>
    <dgm:pt modelId="{EEE78574-B541-4014-B130-18E825339BDE}" type="parTrans" cxnId="{07C62105-C1E9-451B-815E-80D9E82C58E2}">
      <dgm:prSet/>
      <dgm:spPr/>
      <dgm:t>
        <a:bodyPr/>
        <a:lstStyle/>
        <a:p>
          <a:endParaRPr lang="en-US"/>
        </a:p>
      </dgm:t>
    </dgm:pt>
    <dgm:pt modelId="{E13DABC0-AF66-40B5-91D9-B4963C6C2B8F}" type="sibTrans" cxnId="{07C62105-C1E9-451B-815E-80D9E82C58E2}">
      <dgm:prSet/>
      <dgm:spPr/>
      <dgm:t>
        <a:bodyPr/>
        <a:lstStyle/>
        <a:p>
          <a:endParaRPr lang="en-US"/>
        </a:p>
      </dgm:t>
    </dgm:pt>
    <dgm:pt modelId="{86EC53BE-134F-44ED-89E8-F76C3A8E8522}">
      <dgm:prSet/>
      <dgm:spPr/>
      <dgm:t>
        <a:bodyPr/>
        <a:lstStyle/>
        <a:p>
          <a:r>
            <a:rPr lang="en-US"/>
            <a:t>Hands on practice on Angular with crystal explanations on HTML, CSS and JS</a:t>
          </a:r>
        </a:p>
      </dgm:t>
    </dgm:pt>
    <dgm:pt modelId="{C0B2F0DD-74D7-4999-A1F2-0A7D8B40F88F}" type="parTrans" cxnId="{AB8CB043-351C-4CCF-A8BE-6C38198E1179}">
      <dgm:prSet/>
      <dgm:spPr/>
      <dgm:t>
        <a:bodyPr/>
        <a:lstStyle/>
        <a:p>
          <a:endParaRPr lang="en-US"/>
        </a:p>
      </dgm:t>
    </dgm:pt>
    <dgm:pt modelId="{80661824-A79C-46A5-B356-0256CF7111AE}" type="sibTrans" cxnId="{AB8CB043-351C-4CCF-A8BE-6C38198E1179}">
      <dgm:prSet/>
      <dgm:spPr/>
      <dgm:t>
        <a:bodyPr/>
        <a:lstStyle/>
        <a:p>
          <a:endParaRPr lang="en-US"/>
        </a:p>
      </dgm:t>
    </dgm:pt>
    <dgm:pt modelId="{51F0F4CE-9CF8-4C12-8473-6B2C7AC974E7}" type="pres">
      <dgm:prSet presAssocID="{E84F1291-DA05-4DA5-BC18-D939E4751DD4}" presName="vert0" presStyleCnt="0">
        <dgm:presLayoutVars>
          <dgm:dir/>
          <dgm:animOne val="branch"/>
          <dgm:animLvl val="lvl"/>
        </dgm:presLayoutVars>
      </dgm:prSet>
      <dgm:spPr/>
    </dgm:pt>
    <dgm:pt modelId="{B086E79F-411F-4858-8822-201FDD083A99}" type="pres">
      <dgm:prSet presAssocID="{09A5D0F1-6B0A-4087-83D6-5B220CFB42AC}" presName="thickLine" presStyleLbl="alignNode1" presStyleIdx="0" presStyleCnt="7"/>
      <dgm:spPr/>
    </dgm:pt>
    <dgm:pt modelId="{F4DA7BBD-D64E-4A99-93C9-654C630C8689}" type="pres">
      <dgm:prSet presAssocID="{09A5D0F1-6B0A-4087-83D6-5B220CFB42AC}" presName="horz1" presStyleCnt="0"/>
      <dgm:spPr/>
    </dgm:pt>
    <dgm:pt modelId="{789CFA9F-563C-4BE4-B7B2-C603A9F64BD5}" type="pres">
      <dgm:prSet presAssocID="{09A5D0F1-6B0A-4087-83D6-5B220CFB42AC}" presName="tx1" presStyleLbl="revTx" presStyleIdx="0" presStyleCnt="7"/>
      <dgm:spPr/>
    </dgm:pt>
    <dgm:pt modelId="{FFD85D7C-1EBF-4D2A-82B9-F6ECE8E45C2F}" type="pres">
      <dgm:prSet presAssocID="{09A5D0F1-6B0A-4087-83D6-5B220CFB42AC}" presName="vert1" presStyleCnt="0"/>
      <dgm:spPr/>
    </dgm:pt>
    <dgm:pt modelId="{584199EC-E112-4158-9F44-C22E319C0E7C}" type="pres">
      <dgm:prSet presAssocID="{8DD1534D-2EAA-4F6F-96C0-032855F2CEFB}" presName="thickLine" presStyleLbl="alignNode1" presStyleIdx="1" presStyleCnt="7"/>
      <dgm:spPr/>
    </dgm:pt>
    <dgm:pt modelId="{ACAFED99-CEC6-45CD-8B82-E47409AEE728}" type="pres">
      <dgm:prSet presAssocID="{8DD1534D-2EAA-4F6F-96C0-032855F2CEFB}" presName="horz1" presStyleCnt="0"/>
      <dgm:spPr/>
    </dgm:pt>
    <dgm:pt modelId="{6E841108-0DA0-42EE-8C72-4A76225EA8E6}" type="pres">
      <dgm:prSet presAssocID="{8DD1534D-2EAA-4F6F-96C0-032855F2CEFB}" presName="tx1" presStyleLbl="revTx" presStyleIdx="1" presStyleCnt="7"/>
      <dgm:spPr/>
    </dgm:pt>
    <dgm:pt modelId="{E973BFF7-A561-4CEE-AE89-186E0B0D9999}" type="pres">
      <dgm:prSet presAssocID="{8DD1534D-2EAA-4F6F-96C0-032855F2CEFB}" presName="vert1" presStyleCnt="0"/>
      <dgm:spPr/>
    </dgm:pt>
    <dgm:pt modelId="{500B728D-FF12-4801-A74D-8FEE8DFBB5A1}" type="pres">
      <dgm:prSet presAssocID="{9198D7E2-5A76-4F95-BFB9-8041CCEA15E1}" presName="thickLine" presStyleLbl="alignNode1" presStyleIdx="2" presStyleCnt="7"/>
      <dgm:spPr/>
    </dgm:pt>
    <dgm:pt modelId="{9DC0838E-3895-47C3-A6E4-13DB8A8EA8C2}" type="pres">
      <dgm:prSet presAssocID="{9198D7E2-5A76-4F95-BFB9-8041CCEA15E1}" presName="horz1" presStyleCnt="0"/>
      <dgm:spPr/>
    </dgm:pt>
    <dgm:pt modelId="{120E24A7-3931-4B19-A359-612A3E71D61C}" type="pres">
      <dgm:prSet presAssocID="{9198D7E2-5A76-4F95-BFB9-8041CCEA15E1}" presName="tx1" presStyleLbl="revTx" presStyleIdx="2" presStyleCnt="7"/>
      <dgm:spPr/>
    </dgm:pt>
    <dgm:pt modelId="{D81E3D88-4CEC-4FE0-95AC-88FF9391A248}" type="pres">
      <dgm:prSet presAssocID="{9198D7E2-5A76-4F95-BFB9-8041CCEA15E1}" presName="vert1" presStyleCnt="0"/>
      <dgm:spPr/>
    </dgm:pt>
    <dgm:pt modelId="{244AD87A-C29F-4748-839B-2920C5C9F2A0}" type="pres">
      <dgm:prSet presAssocID="{C07776B3-37AD-403E-BCA6-C6286629A05A}" presName="thickLine" presStyleLbl="alignNode1" presStyleIdx="3" presStyleCnt="7"/>
      <dgm:spPr/>
    </dgm:pt>
    <dgm:pt modelId="{D3F4BDCF-5A2E-4C9D-8148-906AA33DFD79}" type="pres">
      <dgm:prSet presAssocID="{C07776B3-37AD-403E-BCA6-C6286629A05A}" presName="horz1" presStyleCnt="0"/>
      <dgm:spPr/>
    </dgm:pt>
    <dgm:pt modelId="{BEB7E865-2355-4968-BA74-EA9FE7EB72BC}" type="pres">
      <dgm:prSet presAssocID="{C07776B3-37AD-403E-BCA6-C6286629A05A}" presName="tx1" presStyleLbl="revTx" presStyleIdx="3" presStyleCnt="7"/>
      <dgm:spPr/>
    </dgm:pt>
    <dgm:pt modelId="{2E41C618-2DF6-426A-9F33-89564CC85E59}" type="pres">
      <dgm:prSet presAssocID="{C07776B3-37AD-403E-BCA6-C6286629A05A}" presName="vert1" presStyleCnt="0"/>
      <dgm:spPr/>
    </dgm:pt>
    <dgm:pt modelId="{72FB30CF-C36B-499F-809E-DFB8724AFF48}" type="pres">
      <dgm:prSet presAssocID="{76E48BC3-2572-471E-A66C-0EFA74AAFF82}" presName="thickLine" presStyleLbl="alignNode1" presStyleIdx="4" presStyleCnt="7"/>
      <dgm:spPr/>
    </dgm:pt>
    <dgm:pt modelId="{93563A9C-7EB1-43DF-9D3D-1F52E80E66B4}" type="pres">
      <dgm:prSet presAssocID="{76E48BC3-2572-471E-A66C-0EFA74AAFF82}" presName="horz1" presStyleCnt="0"/>
      <dgm:spPr/>
    </dgm:pt>
    <dgm:pt modelId="{AB410F2D-62A9-4B56-9E2C-AE181EF67235}" type="pres">
      <dgm:prSet presAssocID="{76E48BC3-2572-471E-A66C-0EFA74AAFF82}" presName="tx1" presStyleLbl="revTx" presStyleIdx="4" presStyleCnt="7"/>
      <dgm:spPr/>
    </dgm:pt>
    <dgm:pt modelId="{21DE865A-B80D-4138-B9BB-AF6DC3A6FCEB}" type="pres">
      <dgm:prSet presAssocID="{76E48BC3-2572-471E-A66C-0EFA74AAFF82}" presName="vert1" presStyleCnt="0"/>
      <dgm:spPr/>
    </dgm:pt>
    <dgm:pt modelId="{D757A7C2-DCC5-4231-8040-30255E9142E5}" type="pres">
      <dgm:prSet presAssocID="{8C9020AC-5BF0-4173-AFB0-6F65E9115F6C}" presName="thickLine" presStyleLbl="alignNode1" presStyleIdx="5" presStyleCnt="7"/>
      <dgm:spPr/>
    </dgm:pt>
    <dgm:pt modelId="{1114ED45-FC98-4704-A065-3215B82B8FFD}" type="pres">
      <dgm:prSet presAssocID="{8C9020AC-5BF0-4173-AFB0-6F65E9115F6C}" presName="horz1" presStyleCnt="0"/>
      <dgm:spPr/>
    </dgm:pt>
    <dgm:pt modelId="{A35E8ECB-587D-4856-895F-9FCF2D1041AC}" type="pres">
      <dgm:prSet presAssocID="{8C9020AC-5BF0-4173-AFB0-6F65E9115F6C}" presName="tx1" presStyleLbl="revTx" presStyleIdx="5" presStyleCnt="7"/>
      <dgm:spPr/>
    </dgm:pt>
    <dgm:pt modelId="{2DAE6665-0076-4A43-AE9A-7AAC629B3DC8}" type="pres">
      <dgm:prSet presAssocID="{8C9020AC-5BF0-4173-AFB0-6F65E9115F6C}" presName="vert1" presStyleCnt="0"/>
      <dgm:spPr/>
    </dgm:pt>
    <dgm:pt modelId="{D7EDFA7A-7DC4-475C-AD36-A3D7CEC0F070}" type="pres">
      <dgm:prSet presAssocID="{86EC53BE-134F-44ED-89E8-F76C3A8E8522}" presName="thickLine" presStyleLbl="alignNode1" presStyleIdx="6" presStyleCnt="7"/>
      <dgm:spPr/>
    </dgm:pt>
    <dgm:pt modelId="{71A91A0F-1A19-4832-B1C8-8037D70E1239}" type="pres">
      <dgm:prSet presAssocID="{86EC53BE-134F-44ED-89E8-F76C3A8E8522}" presName="horz1" presStyleCnt="0"/>
      <dgm:spPr/>
    </dgm:pt>
    <dgm:pt modelId="{301A4330-E98F-4405-860D-79D5EA9F9B86}" type="pres">
      <dgm:prSet presAssocID="{86EC53BE-134F-44ED-89E8-F76C3A8E8522}" presName="tx1" presStyleLbl="revTx" presStyleIdx="6" presStyleCnt="7"/>
      <dgm:spPr/>
    </dgm:pt>
    <dgm:pt modelId="{AE4C1004-0772-4062-B67B-F1A77B1F8840}" type="pres">
      <dgm:prSet presAssocID="{86EC53BE-134F-44ED-89E8-F76C3A8E8522}" presName="vert1" presStyleCnt="0"/>
      <dgm:spPr/>
    </dgm:pt>
  </dgm:ptLst>
  <dgm:cxnLst>
    <dgm:cxn modelId="{07C62105-C1E9-451B-815E-80D9E82C58E2}" srcId="{E84F1291-DA05-4DA5-BC18-D939E4751DD4}" destId="{8C9020AC-5BF0-4173-AFB0-6F65E9115F6C}" srcOrd="5" destOrd="0" parTransId="{EEE78574-B541-4014-B130-18E825339BDE}" sibTransId="{E13DABC0-AF66-40B5-91D9-B4963C6C2B8F}"/>
    <dgm:cxn modelId="{39CB2408-1AA5-469E-ACF9-47F9E7F8A79E}" type="presOf" srcId="{9198D7E2-5A76-4F95-BFB9-8041CCEA15E1}" destId="{120E24A7-3931-4B19-A359-612A3E71D61C}" srcOrd="0" destOrd="0" presId="urn:microsoft.com/office/officeart/2008/layout/LinedList"/>
    <dgm:cxn modelId="{78DAC50B-9D82-47EF-A926-65CBEF3E0F5C}" type="presOf" srcId="{E84F1291-DA05-4DA5-BC18-D939E4751DD4}" destId="{51F0F4CE-9CF8-4C12-8473-6B2C7AC974E7}" srcOrd="0" destOrd="0" presId="urn:microsoft.com/office/officeart/2008/layout/LinedList"/>
    <dgm:cxn modelId="{AA36D42B-955A-405B-BA23-0A1F8A239EB4}" type="presOf" srcId="{8DD1534D-2EAA-4F6F-96C0-032855F2CEFB}" destId="{6E841108-0DA0-42EE-8C72-4A76225EA8E6}" srcOrd="0" destOrd="0" presId="urn:microsoft.com/office/officeart/2008/layout/LinedList"/>
    <dgm:cxn modelId="{C67BC230-8D61-46B0-8F36-47C2944B7B23}" srcId="{E84F1291-DA05-4DA5-BC18-D939E4751DD4}" destId="{8DD1534D-2EAA-4F6F-96C0-032855F2CEFB}" srcOrd="1" destOrd="0" parTransId="{8A9105D1-BF20-4123-A44C-A7D519C7F619}" sibTransId="{B46902EE-19EB-4930-A84A-10412F091432}"/>
    <dgm:cxn modelId="{AB8CB043-351C-4CCF-A8BE-6C38198E1179}" srcId="{E84F1291-DA05-4DA5-BC18-D939E4751DD4}" destId="{86EC53BE-134F-44ED-89E8-F76C3A8E8522}" srcOrd="6" destOrd="0" parTransId="{C0B2F0DD-74D7-4999-A1F2-0A7D8B40F88F}" sibTransId="{80661824-A79C-46A5-B356-0256CF7111AE}"/>
    <dgm:cxn modelId="{26480764-89D5-4DB5-AA9A-29E2D411B6E2}" type="presOf" srcId="{76E48BC3-2572-471E-A66C-0EFA74AAFF82}" destId="{AB410F2D-62A9-4B56-9E2C-AE181EF67235}" srcOrd="0" destOrd="0" presId="urn:microsoft.com/office/officeart/2008/layout/LinedList"/>
    <dgm:cxn modelId="{69B43B45-2BD9-47B8-9DB1-8C194233CC85}" srcId="{E84F1291-DA05-4DA5-BC18-D939E4751DD4}" destId="{76E48BC3-2572-471E-A66C-0EFA74AAFF82}" srcOrd="4" destOrd="0" parTransId="{7639A46D-9DAD-4B65-B3D7-A8251AE568F5}" sibTransId="{2BAF1CA9-98C9-4601-8538-3262F433B650}"/>
    <dgm:cxn modelId="{4F874C4E-CA0A-4544-B338-153B7983D780}" srcId="{E84F1291-DA05-4DA5-BC18-D939E4751DD4}" destId="{C07776B3-37AD-403E-BCA6-C6286629A05A}" srcOrd="3" destOrd="0" parTransId="{4AF8AAD7-9592-48EF-A320-257EE7E34FDA}" sibTransId="{D7BEE3D4-F8B9-4ADD-8067-1550413BBCC9}"/>
    <dgm:cxn modelId="{36EDA050-C6FA-41E9-A1DB-8CC5BBD86F6A}" type="presOf" srcId="{86EC53BE-134F-44ED-89E8-F76C3A8E8522}" destId="{301A4330-E98F-4405-860D-79D5EA9F9B86}" srcOrd="0" destOrd="0" presId="urn:microsoft.com/office/officeart/2008/layout/LinedList"/>
    <dgm:cxn modelId="{AFFC2486-C4F0-4E6F-B04A-28DA3A8CC63A}" type="presOf" srcId="{C07776B3-37AD-403E-BCA6-C6286629A05A}" destId="{BEB7E865-2355-4968-BA74-EA9FE7EB72BC}" srcOrd="0" destOrd="0" presId="urn:microsoft.com/office/officeart/2008/layout/LinedList"/>
    <dgm:cxn modelId="{EC93A99C-BCA6-4099-A414-7EA7627F4A59}" srcId="{E84F1291-DA05-4DA5-BC18-D939E4751DD4}" destId="{09A5D0F1-6B0A-4087-83D6-5B220CFB42AC}" srcOrd="0" destOrd="0" parTransId="{54360E29-C9BB-48B2-A83E-A1EFB3EDFA48}" sibTransId="{0BC626D6-A8B8-4B25-B934-850C946D65FA}"/>
    <dgm:cxn modelId="{1947C5A9-B43A-453D-9384-8F48ED0E35AE}" type="presOf" srcId="{09A5D0F1-6B0A-4087-83D6-5B220CFB42AC}" destId="{789CFA9F-563C-4BE4-B7B2-C603A9F64BD5}" srcOrd="0" destOrd="0" presId="urn:microsoft.com/office/officeart/2008/layout/LinedList"/>
    <dgm:cxn modelId="{7B9742B7-A479-41DF-A6B8-CF1949404445}" type="presOf" srcId="{8C9020AC-5BF0-4173-AFB0-6F65E9115F6C}" destId="{A35E8ECB-587D-4856-895F-9FCF2D1041AC}" srcOrd="0" destOrd="0" presId="urn:microsoft.com/office/officeart/2008/layout/LinedList"/>
    <dgm:cxn modelId="{7B87B4C4-028F-430E-8CDF-DEB78EB7FA42}" srcId="{E84F1291-DA05-4DA5-BC18-D939E4751DD4}" destId="{9198D7E2-5A76-4F95-BFB9-8041CCEA15E1}" srcOrd="2" destOrd="0" parTransId="{405AB8D4-06DA-4EBC-B98E-38A9EEFFDD62}" sibTransId="{F57287D1-0214-471F-B9A3-AFBB35811081}"/>
    <dgm:cxn modelId="{9CEB65F7-C122-4F04-9E9C-B1B17DEC2827}" type="presParOf" srcId="{51F0F4CE-9CF8-4C12-8473-6B2C7AC974E7}" destId="{B086E79F-411F-4858-8822-201FDD083A99}" srcOrd="0" destOrd="0" presId="urn:microsoft.com/office/officeart/2008/layout/LinedList"/>
    <dgm:cxn modelId="{3B3700B6-91D0-4ED2-9323-99EA59939815}" type="presParOf" srcId="{51F0F4CE-9CF8-4C12-8473-6B2C7AC974E7}" destId="{F4DA7BBD-D64E-4A99-93C9-654C630C8689}" srcOrd="1" destOrd="0" presId="urn:microsoft.com/office/officeart/2008/layout/LinedList"/>
    <dgm:cxn modelId="{529F381A-89C1-433D-AF5C-450BEF8994C9}" type="presParOf" srcId="{F4DA7BBD-D64E-4A99-93C9-654C630C8689}" destId="{789CFA9F-563C-4BE4-B7B2-C603A9F64BD5}" srcOrd="0" destOrd="0" presId="urn:microsoft.com/office/officeart/2008/layout/LinedList"/>
    <dgm:cxn modelId="{3D106CD1-041B-412D-8A63-0F53DD1805C2}" type="presParOf" srcId="{F4DA7BBD-D64E-4A99-93C9-654C630C8689}" destId="{FFD85D7C-1EBF-4D2A-82B9-F6ECE8E45C2F}" srcOrd="1" destOrd="0" presId="urn:microsoft.com/office/officeart/2008/layout/LinedList"/>
    <dgm:cxn modelId="{93E4F03C-78AE-49F3-AC9B-F5D7E9181B37}" type="presParOf" srcId="{51F0F4CE-9CF8-4C12-8473-6B2C7AC974E7}" destId="{584199EC-E112-4158-9F44-C22E319C0E7C}" srcOrd="2" destOrd="0" presId="urn:microsoft.com/office/officeart/2008/layout/LinedList"/>
    <dgm:cxn modelId="{B1D7AA3B-470E-42E8-97B5-B236BD3A8C01}" type="presParOf" srcId="{51F0F4CE-9CF8-4C12-8473-6B2C7AC974E7}" destId="{ACAFED99-CEC6-45CD-8B82-E47409AEE728}" srcOrd="3" destOrd="0" presId="urn:microsoft.com/office/officeart/2008/layout/LinedList"/>
    <dgm:cxn modelId="{CD892F72-E204-4BD4-9204-94C65F2DF3A6}" type="presParOf" srcId="{ACAFED99-CEC6-45CD-8B82-E47409AEE728}" destId="{6E841108-0DA0-42EE-8C72-4A76225EA8E6}" srcOrd="0" destOrd="0" presId="urn:microsoft.com/office/officeart/2008/layout/LinedList"/>
    <dgm:cxn modelId="{B6F359A3-AEE1-4B07-9254-BC72F8B3ED94}" type="presParOf" srcId="{ACAFED99-CEC6-45CD-8B82-E47409AEE728}" destId="{E973BFF7-A561-4CEE-AE89-186E0B0D9999}" srcOrd="1" destOrd="0" presId="urn:microsoft.com/office/officeart/2008/layout/LinedList"/>
    <dgm:cxn modelId="{3858359F-2948-46D8-8046-8BB5CBCBECAB}" type="presParOf" srcId="{51F0F4CE-9CF8-4C12-8473-6B2C7AC974E7}" destId="{500B728D-FF12-4801-A74D-8FEE8DFBB5A1}" srcOrd="4" destOrd="0" presId="urn:microsoft.com/office/officeart/2008/layout/LinedList"/>
    <dgm:cxn modelId="{300456E6-853A-44CD-ACCD-E580777E6ECF}" type="presParOf" srcId="{51F0F4CE-9CF8-4C12-8473-6B2C7AC974E7}" destId="{9DC0838E-3895-47C3-A6E4-13DB8A8EA8C2}" srcOrd="5" destOrd="0" presId="urn:microsoft.com/office/officeart/2008/layout/LinedList"/>
    <dgm:cxn modelId="{48770B8E-213F-4089-8CBC-4EC018BA81FA}" type="presParOf" srcId="{9DC0838E-3895-47C3-A6E4-13DB8A8EA8C2}" destId="{120E24A7-3931-4B19-A359-612A3E71D61C}" srcOrd="0" destOrd="0" presId="urn:microsoft.com/office/officeart/2008/layout/LinedList"/>
    <dgm:cxn modelId="{243F9633-7045-452B-9855-36D609275732}" type="presParOf" srcId="{9DC0838E-3895-47C3-A6E4-13DB8A8EA8C2}" destId="{D81E3D88-4CEC-4FE0-95AC-88FF9391A248}" srcOrd="1" destOrd="0" presId="urn:microsoft.com/office/officeart/2008/layout/LinedList"/>
    <dgm:cxn modelId="{9525EE72-52A6-404E-9BB9-4CDB4A410C5C}" type="presParOf" srcId="{51F0F4CE-9CF8-4C12-8473-6B2C7AC974E7}" destId="{244AD87A-C29F-4748-839B-2920C5C9F2A0}" srcOrd="6" destOrd="0" presId="urn:microsoft.com/office/officeart/2008/layout/LinedList"/>
    <dgm:cxn modelId="{1B656C01-3DCA-4C9D-A794-E7E8E50B1DE2}" type="presParOf" srcId="{51F0F4CE-9CF8-4C12-8473-6B2C7AC974E7}" destId="{D3F4BDCF-5A2E-4C9D-8148-906AA33DFD79}" srcOrd="7" destOrd="0" presId="urn:microsoft.com/office/officeart/2008/layout/LinedList"/>
    <dgm:cxn modelId="{1B94BF2D-995C-4D59-801D-D5F3D1CB4327}" type="presParOf" srcId="{D3F4BDCF-5A2E-4C9D-8148-906AA33DFD79}" destId="{BEB7E865-2355-4968-BA74-EA9FE7EB72BC}" srcOrd="0" destOrd="0" presId="urn:microsoft.com/office/officeart/2008/layout/LinedList"/>
    <dgm:cxn modelId="{67C55281-9B12-4D02-B80E-DA5A15C67B0E}" type="presParOf" srcId="{D3F4BDCF-5A2E-4C9D-8148-906AA33DFD79}" destId="{2E41C618-2DF6-426A-9F33-89564CC85E59}" srcOrd="1" destOrd="0" presId="urn:microsoft.com/office/officeart/2008/layout/LinedList"/>
    <dgm:cxn modelId="{60EAE5A2-3732-45D9-B4D4-33F435DA58F1}" type="presParOf" srcId="{51F0F4CE-9CF8-4C12-8473-6B2C7AC974E7}" destId="{72FB30CF-C36B-499F-809E-DFB8724AFF48}" srcOrd="8" destOrd="0" presId="urn:microsoft.com/office/officeart/2008/layout/LinedList"/>
    <dgm:cxn modelId="{0331A276-AF60-4CA9-B646-BD48A1408F65}" type="presParOf" srcId="{51F0F4CE-9CF8-4C12-8473-6B2C7AC974E7}" destId="{93563A9C-7EB1-43DF-9D3D-1F52E80E66B4}" srcOrd="9" destOrd="0" presId="urn:microsoft.com/office/officeart/2008/layout/LinedList"/>
    <dgm:cxn modelId="{046D17CA-5D53-464B-9025-051001248AE3}" type="presParOf" srcId="{93563A9C-7EB1-43DF-9D3D-1F52E80E66B4}" destId="{AB410F2D-62A9-4B56-9E2C-AE181EF67235}" srcOrd="0" destOrd="0" presId="urn:microsoft.com/office/officeart/2008/layout/LinedList"/>
    <dgm:cxn modelId="{8040B542-7C46-47C9-8A6F-D572C3E4793B}" type="presParOf" srcId="{93563A9C-7EB1-43DF-9D3D-1F52E80E66B4}" destId="{21DE865A-B80D-4138-B9BB-AF6DC3A6FCEB}" srcOrd="1" destOrd="0" presId="urn:microsoft.com/office/officeart/2008/layout/LinedList"/>
    <dgm:cxn modelId="{BEEBECDC-E120-4919-B94C-663C7A950B55}" type="presParOf" srcId="{51F0F4CE-9CF8-4C12-8473-6B2C7AC974E7}" destId="{D757A7C2-DCC5-4231-8040-30255E9142E5}" srcOrd="10" destOrd="0" presId="urn:microsoft.com/office/officeart/2008/layout/LinedList"/>
    <dgm:cxn modelId="{07BF21ED-0988-4BDE-B5F1-A6B087536B66}" type="presParOf" srcId="{51F0F4CE-9CF8-4C12-8473-6B2C7AC974E7}" destId="{1114ED45-FC98-4704-A065-3215B82B8FFD}" srcOrd="11" destOrd="0" presId="urn:microsoft.com/office/officeart/2008/layout/LinedList"/>
    <dgm:cxn modelId="{00B1FC0B-82BB-487E-80AF-B08CAF4846CF}" type="presParOf" srcId="{1114ED45-FC98-4704-A065-3215B82B8FFD}" destId="{A35E8ECB-587D-4856-895F-9FCF2D1041AC}" srcOrd="0" destOrd="0" presId="urn:microsoft.com/office/officeart/2008/layout/LinedList"/>
    <dgm:cxn modelId="{8BCE0ACE-B530-4CCE-A666-750F8F4D614B}" type="presParOf" srcId="{1114ED45-FC98-4704-A065-3215B82B8FFD}" destId="{2DAE6665-0076-4A43-AE9A-7AAC629B3DC8}" srcOrd="1" destOrd="0" presId="urn:microsoft.com/office/officeart/2008/layout/LinedList"/>
    <dgm:cxn modelId="{2E21AD88-F8F6-459A-861A-2006B04F0057}" type="presParOf" srcId="{51F0F4CE-9CF8-4C12-8473-6B2C7AC974E7}" destId="{D7EDFA7A-7DC4-475C-AD36-A3D7CEC0F070}" srcOrd="12" destOrd="0" presId="urn:microsoft.com/office/officeart/2008/layout/LinedList"/>
    <dgm:cxn modelId="{3E782BD7-59EB-4996-9F75-84537759126B}" type="presParOf" srcId="{51F0F4CE-9CF8-4C12-8473-6B2C7AC974E7}" destId="{71A91A0F-1A19-4832-B1C8-8037D70E1239}" srcOrd="13" destOrd="0" presId="urn:microsoft.com/office/officeart/2008/layout/LinedList"/>
    <dgm:cxn modelId="{E1246395-867A-40BA-9EA4-2BC3C6A46287}" type="presParOf" srcId="{71A91A0F-1A19-4832-B1C8-8037D70E1239}" destId="{301A4330-E98F-4405-860D-79D5EA9F9B86}" srcOrd="0" destOrd="0" presId="urn:microsoft.com/office/officeart/2008/layout/LinedList"/>
    <dgm:cxn modelId="{F42F79B5-CFB2-4E06-80C1-B0A4B2B50C50}" type="presParOf" srcId="{71A91A0F-1A19-4832-B1C8-8037D70E1239}" destId="{AE4C1004-0772-4062-B67B-F1A77B1F8840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8D0EED4-A603-4301-B185-8F203DFE6CC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E817BA75-D744-4A70-8682-F7188DCA2A94}">
      <dgm:prSet phldrT="[Text]" phldr="0"/>
      <dgm:spPr/>
      <dgm:t>
        <a:bodyPr/>
        <a:lstStyle/>
        <a:p>
          <a:r>
            <a:rPr lang="en-US">
              <a:latin typeface="Century Gothic" panose="020B0502020202020204"/>
            </a:rPr>
            <a:t>FRONTEND</a:t>
          </a:r>
          <a:endParaRPr lang="en-US"/>
        </a:p>
      </dgm:t>
    </dgm:pt>
    <dgm:pt modelId="{20271387-258A-41DA-B10E-DB7C5DE24F8C}" type="parTrans" cxnId="{D4DF5DAF-BBF7-4294-8563-9C6AE5FD3CAD}">
      <dgm:prSet/>
      <dgm:spPr/>
    </dgm:pt>
    <dgm:pt modelId="{DC3092F9-A04B-4BA8-BE10-A4D6B2A4141A}" type="sibTrans" cxnId="{D4DF5DAF-BBF7-4294-8563-9C6AE5FD3CAD}">
      <dgm:prSet/>
      <dgm:spPr/>
    </dgm:pt>
    <dgm:pt modelId="{2B9B1A47-BDE8-4E7F-AC68-6874436892AD}">
      <dgm:prSet phldrT="[Text]" phldr="0"/>
      <dgm:spPr/>
      <dgm:t>
        <a:bodyPr/>
        <a:lstStyle/>
        <a:p>
          <a:r>
            <a:rPr lang="en-US">
              <a:latin typeface="Century Gothic" panose="020B0502020202020204"/>
            </a:rPr>
            <a:t>HTML</a:t>
          </a:r>
          <a:endParaRPr lang="en-US"/>
        </a:p>
      </dgm:t>
    </dgm:pt>
    <dgm:pt modelId="{54590B30-D51F-4C1F-BC2E-27291469EFDC}" type="parTrans" cxnId="{12B9A31F-BF04-4FF9-88A0-1C0B0DD363A5}">
      <dgm:prSet/>
      <dgm:spPr/>
    </dgm:pt>
    <dgm:pt modelId="{0528E71C-3177-48FA-B13C-C8B842C3B2FA}" type="sibTrans" cxnId="{12B9A31F-BF04-4FF9-88A0-1C0B0DD363A5}">
      <dgm:prSet/>
      <dgm:spPr/>
    </dgm:pt>
    <dgm:pt modelId="{69339D28-0D5A-410F-B318-5F5602AFF89F}">
      <dgm:prSet phldrT="[Text]" phldr="0"/>
      <dgm:spPr/>
      <dgm:t>
        <a:bodyPr/>
        <a:lstStyle/>
        <a:p>
          <a:r>
            <a:rPr lang="en-US">
              <a:latin typeface="Century Gothic" panose="020B0502020202020204"/>
            </a:rPr>
            <a:t>CSS</a:t>
          </a:r>
          <a:endParaRPr lang="en-US"/>
        </a:p>
      </dgm:t>
    </dgm:pt>
    <dgm:pt modelId="{60A96A50-D98C-4D3E-B65A-1C706011B229}" type="parTrans" cxnId="{09E22DD8-177A-4551-9867-7C5F5B2A84BB}">
      <dgm:prSet/>
      <dgm:spPr/>
    </dgm:pt>
    <dgm:pt modelId="{4417EF7B-604C-43C0-8D66-F5A111F0D910}" type="sibTrans" cxnId="{09E22DD8-177A-4551-9867-7C5F5B2A84BB}">
      <dgm:prSet/>
      <dgm:spPr/>
    </dgm:pt>
    <dgm:pt modelId="{2C69FFE7-FC6B-4A0C-BACE-5AF9F1858B2D}">
      <dgm:prSet phldr="0"/>
      <dgm:spPr/>
      <dgm:t>
        <a:bodyPr/>
        <a:lstStyle/>
        <a:p>
          <a:r>
            <a:rPr lang="en-US">
              <a:latin typeface="Century Gothic" panose="020B0502020202020204"/>
            </a:rPr>
            <a:t>JAVASCRIPT</a:t>
          </a:r>
        </a:p>
      </dgm:t>
    </dgm:pt>
    <dgm:pt modelId="{19319936-470C-40EC-A9E0-BE9466F5CC13}" type="parTrans" cxnId="{13472EB9-1442-4805-BAA2-2E3BA2124493}">
      <dgm:prSet/>
      <dgm:spPr/>
    </dgm:pt>
    <dgm:pt modelId="{6F10CABB-C3E1-4879-A3F3-9733CA823030}" type="sibTrans" cxnId="{13472EB9-1442-4805-BAA2-2E3BA2124493}">
      <dgm:prSet/>
      <dgm:spPr/>
    </dgm:pt>
    <dgm:pt modelId="{579F41FA-F6A8-4563-8740-423C7277AAF5}">
      <dgm:prSet phldr="0"/>
      <dgm:spPr/>
      <dgm:t>
        <a:bodyPr/>
        <a:lstStyle/>
        <a:p>
          <a:r>
            <a:rPr lang="en-US">
              <a:latin typeface="Century Gothic" panose="020B0502020202020204"/>
            </a:rPr>
            <a:t>ANGULAR</a:t>
          </a:r>
        </a:p>
      </dgm:t>
    </dgm:pt>
    <dgm:pt modelId="{9B942A84-26F3-455F-A551-A7E485B81C37}" type="parTrans" cxnId="{9C295A23-0637-4AF3-A538-72F7263FA613}">
      <dgm:prSet/>
      <dgm:spPr/>
    </dgm:pt>
    <dgm:pt modelId="{B0A87007-8194-4DF3-AD8B-D8BEE132887A}" type="sibTrans" cxnId="{9C295A23-0637-4AF3-A538-72F7263FA613}">
      <dgm:prSet/>
      <dgm:spPr/>
    </dgm:pt>
    <dgm:pt modelId="{EAFD741D-98D4-4E20-84AF-B266421AFC44}" type="pres">
      <dgm:prSet presAssocID="{78D0EED4-A603-4301-B185-8F203DFE6CCF}" presName="Name0" presStyleCnt="0">
        <dgm:presLayoutVars>
          <dgm:dir/>
          <dgm:animLvl val="lvl"/>
          <dgm:resizeHandles val="exact"/>
        </dgm:presLayoutVars>
      </dgm:prSet>
      <dgm:spPr/>
    </dgm:pt>
    <dgm:pt modelId="{EA2BBB21-9AB7-4649-8CD8-389C3B8E0E6A}" type="pres">
      <dgm:prSet presAssocID="{E817BA75-D744-4A70-8682-F7188DCA2A94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B50161F4-3D43-4719-A608-36BF296FA519}" type="pres">
      <dgm:prSet presAssocID="{DC3092F9-A04B-4BA8-BE10-A4D6B2A4141A}" presName="parTxOnlySpace" presStyleCnt="0"/>
      <dgm:spPr/>
    </dgm:pt>
    <dgm:pt modelId="{38B53C2B-A517-46DE-8C7B-5A563C80BF32}" type="pres">
      <dgm:prSet presAssocID="{2B9B1A47-BDE8-4E7F-AC68-6874436892A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9D569DCB-2F2C-4F29-8315-E6CB540374A3}" type="pres">
      <dgm:prSet presAssocID="{0528E71C-3177-48FA-B13C-C8B842C3B2FA}" presName="parTxOnlySpace" presStyleCnt="0"/>
      <dgm:spPr/>
    </dgm:pt>
    <dgm:pt modelId="{A51F8EF5-A2C2-4DB3-A937-46260799400B}" type="pres">
      <dgm:prSet presAssocID="{69339D28-0D5A-410F-B318-5F5602AFF89F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91DEA3FC-1685-4815-8ACD-43BC2784DF84}" type="pres">
      <dgm:prSet presAssocID="{4417EF7B-604C-43C0-8D66-F5A111F0D910}" presName="parTxOnlySpace" presStyleCnt="0"/>
      <dgm:spPr/>
    </dgm:pt>
    <dgm:pt modelId="{C1825B8B-FE82-49C1-8DD5-FB34EA89884D}" type="pres">
      <dgm:prSet presAssocID="{2C69FFE7-FC6B-4A0C-BACE-5AF9F1858B2D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AFBCDD63-3760-4033-9066-D703E6FEB542}" type="pres">
      <dgm:prSet presAssocID="{6F10CABB-C3E1-4879-A3F3-9733CA823030}" presName="parTxOnlySpace" presStyleCnt="0"/>
      <dgm:spPr/>
    </dgm:pt>
    <dgm:pt modelId="{8A2C0859-8D89-4DF9-886A-F9469B6BFA93}" type="pres">
      <dgm:prSet presAssocID="{579F41FA-F6A8-4563-8740-423C7277AAF5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12B9A31F-BF04-4FF9-88A0-1C0B0DD363A5}" srcId="{78D0EED4-A603-4301-B185-8F203DFE6CCF}" destId="{2B9B1A47-BDE8-4E7F-AC68-6874436892AD}" srcOrd="1" destOrd="0" parTransId="{54590B30-D51F-4C1F-BC2E-27291469EFDC}" sibTransId="{0528E71C-3177-48FA-B13C-C8B842C3B2FA}"/>
    <dgm:cxn modelId="{9C295A23-0637-4AF3-A538-72F7263FA613}" srcId="{78D0EED4-A603-4301-B185-8F203DFE6CCF}" destId="{579F41FA-F6A8-4563-8740-423C7277AAF5}" srcOrd="4" destOrd="0" parTransId="{9B942A84-26F3-455F-A551-A7E485B81C37}" sibTransId="{B0A87007-8194-4DF3-AD8B-D8BEE132887A}"/>
    <dgm:cxn modelId="{FED17332-11D9-4538-9BE1-1DF1610F4C2C}" type="presOf" srcId="{E817BA75-D744-4A70-8682-F7188DCA2A94}" destId="{EA2BBB21-9AB7-4649-8CD8-389C3B8E0E6A}" srcOrd="0" destOrd="0" presId="urn:microsoft.com/office/officeart/2005/8/layout/chevron1"/>
    <dgm:cxn modelId="{12B2A535-7DF4-4BAD-8899-2C844D4A7B3E}" type="presOf" srcId="{69339D28-0D5A-410F-B318-5F5602AFF89F}" destId="{A51F8EF5-A2C2-4DB3-A937-46260799400B}" srcOrd="0" destOrd="0" presId="urn:microsoft.com/office/officeart/2005/8/layout/chevron1"/>
    <dgm:cxn modelId="{A1B0E551-7EBF-4456-991F-DEC8E1581FA2}" type="presOf" srcId="{2C69FFE7-FC6B-4A0C-BACE-5AF9F1858B2D}" destId="{C1825B8B-FE82-49C1-8DD5-FB34EA89884D}" srcOrd="0" destOrd="0" presId="urn:microsoft.com/office/officeart/2005/8/layout/chevron1"/>
    <dgm:cxn modelId="{ACE15A7F-E01C-4122-A2D1-77D5C6C3D578}" type="presOf" srcId="{2B9B1A47-BDE8-4E7F-AC68-6874436892AD}" destId="{38B53C2B-A517-46DE-8C7B-5A563C80BF32}" srcOrd="0" destOrd="0" presId="urn:microsoft.com/office/officeart/2005/8/layout/chevron1"/>
    <dgm:cxn modelId="{D4DF5DAF-BBF7-4294-8563-9C6AE5FD3CAD}" srcId="{78D0EED4-A603-4301-B185-8F203DFE6CCF}" destId="{E817BA75-D744-4A70-8682-F7188DCA2A94}" srcOrd="0" destOrd="0" parTransId="{20271387-258A-41DA-B10E-DB7C5DE24F8C}" sibTransId="{DC3092F9-A04B-4BA8-BE10-A4D6B2A4141A}"/>
    <dgm:cxn modelId="{13472EB9-1442-4805-BAA2-2E3BA2124493}" srcId="{78D0EED4-A603-4301-B185-8F203DFE6CCF}" destId="{2C69FFE7-FC6B-4A0C-BACE-5AF9F1858B2D}" srcOrd="3" destOrd="0" parTransId="{19319936-470C-40EC-A9E0-BE9466F5CC13}" sibTransId="{6F10CABB-C3E1-4879-A3F3-9733CA823030}"/>
    <dgm:cxn modelId="{BCCA15CC-4D7B-47D5-A0DD-AC891FE76563}" type="presOf" srcId="{579F41FA-F6A8-4563-8740-423C7277AAF5}" destId="{8A2C0859-8D89-4DF9-886A-F9469B6BFA93}" srcOrd="0" destOrd="0" presId="urn:microsoft.com/office/officeart/2005/8/layout/chevron1"/>
    <dgm:cxn modelId="{09E22DD8-177A-4551-9867-7C5F5B2A84BB}" srcId="{78D0EED4-A603-4301-B185-8F203DFE6CCF}" destId="{69339D28-0D5A-410F-B318-5F5602AFF89F}" srcOrd="2" destOrd="0" parTransId="{60A96A50-D98C-4D3E-B65A-1C706011B229}" sibTransId="{4417EF7B-604C-43C0-8D66-F5A111F0D910}"/>
    <dgm:cxn modelId="{624224F4-57DC-4582-B536-7E7191C151F4}" type="presOf" srcId="{78D0EED4-A603-4301-B185-8F203DFE6CCF}" destId="{EAFD741D-98D4-4E20-84AF-B266421AFC44}" srcOrd="0" destOrd="0" presId="urn:microsoft.com/office/officeart/2005/8/layout/chevron1"/>
    <dgm:cxn modelId="{9718AB85-08C2-4FA5-9031-650FFED3DC57}" type="presParOf" srcId="{EAFD741D-98D4-4E20-84AF-B266421AFC44}" destId="{EA2BBB21-9AB7-4649-8CD8-389C3B8E0E6A}" srcOrd="0" destOrd="0" presId="urn:microsoft.com/office/officeart/2005/8/layout/chevron1"/>
    <dgm:cxn modelId="{0593D842-822F-4F7B-9098-C869E45AB628}" type="presParOf" srcId="{EAFD741D-98D4-4E20-84AF-B266421AFC44}" destId="{B50161F4-3D43-4719-A608-36BF296FA519}" srcOrd="1" destOrd="0" presId="urn:microsoft.com/office/officeart/2005/8/layout/chevron1"/>
    <dgm:cxn modelId="{FB3989F3-8D0C-4C93-9ADF-3E293F26010C}" type="presParOf" srcId="{EAFD741D-98D4-4E20-84AF-B266421AFC44}" destId="{38B53C2B-A517-46DE-8C7B-5A563C80BF32}" srcOrd="2" destOrd="0" presId="urn:microsoft.com/office/officeart/2005/8/layout/chevron1"/>
    <dgm:cxn modelId="{352F05CE-53FE-4CDE-A93E-BCDAA85E3F6D}" type="presParOf" srcId="{EAFD741D-98D4-4E20-84AF-B266421AFC44}" destId="{9D569DCB-2F2C-4F29-8315-E6CB540374A3}" srcOrd="3" destOrd="0" presId="urn:microsoft.com/office/officeart/2005/8/layout/chevron1"/>
    <dgm:cxn modelId="{30E64EE8-E239-4391-897C-C2D9E1A7D009}" type="presParOf" srcId="{EAFD741D-98D4-4E20-84AF-B266421AFC44}" destId="{A51F8EF5-A2C2-4DB3-A937-46260799400B}" srcOrd="4" destOrd="0" presId="urn:microsoft.com/office/officeart/2005/8/layout/chevron1"/>
    <dgm:cxn modelId="{5E732622-F2D0-4E65-A6FA-19C72B1435DC}" type="presParOf" srcId="{EAFD741D-98D4-4E20-84AF-B266421AFC44}" destId="{91DEA3FC-1685-4815-8ACD-43BC2784DF84}" srcOrd="5" destOrd="0" presId="urn:microsoft.com/office/officeart/2005/8/layout/chevron1"/>
    <dgm:cxn modelId="{7A105B27-AF03-46F9-8A5A-15079E517116}" type="presParOf" srcId="{EAFD741D-98D4-4E20-84AF-B266421AFC44}" destId="{C1825B8B-FE82-49C1-8DD5-FB34EA89884D}" srcOrd="6" destOrd="0" presId="urn:microsoft.com/office/officeart/2005/8/layout/chevron1"/>
    <dgm:cxn modelId="{2E960FFC-3626-4634-B9DB-2C307414A209}" type="presParOf" srcId="{EAFD741D-98D4-4E20-84AF-B266421AFC44}" destId="{AFBCDD63-3760-4033-9066-D703E6FEB542}" srcOrd="7" destOrd="0" presId="urn:microsoft.com/office/officeart/2005/8/layout/chevron1"/>
    <dgm:cxn modelId="{1D6E61F6-97CF-4D0E-8328-FA38E9CC9F05}" type="presParOf" srcId="{EAFD741D-98D4-4E20-84AF-B266421AFC44}" destId="{8A2C0859-8D89-4DF9-886A-F9469B6BFA93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A19551E-8264-4B19-9EED-6FC25EA3559E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08DB8668-3078-433C-A586-860CD3A63982}">
      <dgm:prSet phldrT="[Text]" phldr="0"/>
      <dgm:spPr/>
      <dgm:t>
        <a:bodyPr/>
        <a:lstStyle/>
        <a:p>
          <a:r>
            <a:rPr lang="en-US">
              <a:latin typeface="Century Gothic" panose="020B0502020202020204"/>
            </a:rPr>
            <a:t>BACKEND</a:t>
          </a:r>
          <a:endParaRPr lang="en-US"/>
        </a:p>
      </dgm:t>
    </dgm:pt>
    <dgm:pt modelId="{F3184FA2-50B7-426F-8E57-9C8E68EBAD17}" type="parTrans" cxnId="{9C25FD7E-3B1F-4521-AC71-5A40EF75B4C0}">
      <dgm:prSet/>
      <dgm:spPr/>
    </dgm:pt>
    <dgm:pt modelId="{516D356C-DAFC-45D4-A8C0-92D9C92CDCB7}" type="sibTrans" cxnId="{9C25FD7E-3B1F-4521-AC71-5A40EF75B4C0}">
      <dgm:prSet/>
      <dgm:spPr/>
    </dgm:pt>
    <dgm:pt modelId="{F7A0AEFC-A072-435F-AD92-B1F2BD329F5F}">
      <dgm:prSet phldrT="[Text]" phldr="0"/>
      <dgm:spPr/>
      <dgm:t>
        <a:bodyPr/>
        <a:lstStyle/>
        <a:p>
          <a:r>
            <a:rPr lang="en-US">
              <a:latin typeface="Century Gothic" panose="020B0502020202020204"/>
            </a:rPr>
            <a:t>JAVA</a:t>
          </a:r>
          <a:endParaRPr lang="en-US"/>
        </a:p>
      </dgm:t>
    </dgm:pt>
    <dgm:pt modelId="{6955886B-EBCF-478D-9BB6-588C7215C361}" type="parTrans" cxnId="{9E18E34E-0510-4F41-BD82-B09F74BEF92E}">
      <dgm:prSet/>
      <dgm:spPr/>
    </dgm:pt>
    <dgm:pt modelId="{1FE9184E-1E0C-4D00-AE0A-7FBDB2C9C5E3}" type="sibTrans" cxnId="{9E18E34E-0510-4F41-BD82-B09F74BEF92E}">
      <dgm:prSet/>
      <dgm:spPr/>
    </dgm:pt>
    <dgm:pt modelId="{72B31BBB-1137-4C30-90D8-1A0150BC9F43}">
      <dgm:prSet phldrT="[Text]" phldr="0"/>
      <dgm:spPr/>
      <dgm:t>
        <a:bodyPr/>
        <a:lstStyle/>
        <a:p>
          <a:r>
            <a:rPr lang="en-US">
              <a:latin typeface="Century Gothic" panose="020B0502020202020204"/>
            </a:rPr>
            <a:t>ECLIPSE</a:t>
          </a:r>
          <a:endParaRPr lang="en-US"/>
        </a:p>
      </dgm:t>
    </dgm:pt>
    <dgm:pt modelId="{A77AA353-3088-49EF-B04C-E0ABEDE1FDB1}" type="parTrans" cxnId="{06CDD43F-1F10-43AC-A089-62D63AB7055B}">
      <dgm:prSet/>
      <dgm:spPr/>
    </dgm:pt>
    <dgm:pt modelId="{B23B6405-2440-4B17-9EB3-71D14108726D}" type="sibTrans" cxnId="{06CDD43F-1F10-43AC-A089-62D63AB7055B}">
      <dgm:prSet/>
      <dgm:spPr/>
    </dgm:pt>
    <dgm:pt modelId="{E84A285A-6F1D-44A0-844E-C8F4D66D728F}">
      <dgm:prSet phldr="0"/>
      <dgm:spPr/>
      <dgm:t>
        <a:bodyPr/>
        <a:lstStyle/>
        <a:p>
          <a:r>
            <a:rPr lang="en-US">
              <a:latin typeface="Century Gothic" panose="020B0502020202020204"/>
            </a:rPr>
            <a:t>SPRINGBOOT</a:t>
          </a:r>
        </a:p>
      </dgm:t>
    </dgm:pt>
    <dgm:pt modelId="{815F36BB-2A3E-44BE-9462-467FD29F84FB}" type="parTrans" cxnId="{5C59C3AC-3AEC-4BAE-BD5C-3CA334708F9D}">
      <dgm:prSet/>
      <dgm:spPr/>
    </dgm:pt>
    <dgm:pt modelId="{7B91BBA8-2782-4B69-AA5C-240D5AA96BC2}" type="sibTrans" cxnId="{5C59C3AC-3AEC-4BAE-BD5C-3CA334708F9D}">
      <dgm:prSet/>
      <dgm:spPr/>
    </dgm:pt>
    <dgm:pt modelId="{D81659F6-4F28-4081-8E3F-B07941CA5BC3}" type="pres">
      <dgm:prSet presAssocID="{6A19551E-8264-4B19-9EED-6FC25EA3559E}" presName="Name0" presStyleCnt="0">
        <dgm:presLayoutVars>
          <dgm:dir/>
          <dgm:animLvl val="lvl"/>
          <dgm:resizeHandles val="exact"/>
        </dgm:presLayoutVars>
      </dgm:prSet>
      <dgm:spPr/>
    </dgm:pt>
    <dgm:pt modelId="{A9988FBD-A128-4103-925F-1FCD7BEB3B7E}" type="pres">
      <dgm:prSet presAssocID="{08DB8668-3078-433C-A586-860CD3A63982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8251B425-0AAE-43F6-8DA6-4B2EBDEDC968}" type="pres">
      <dgm:prSet presAssocID="{516D356C-DAFC-45D4-A8C0-92D9C92CDCB7}" presName="parTxOnlySpace" presStyleCnt="0"/>
      <dgm:spPr/>
    </dgm:pt>
    <dgm:pt modelId="{7AFAFB9B-8F4D-49D2-8E2A-A462171DE4C8}" type="pres">
      <dgm:prSet presAssocID="{F7A0AEFC-A072-435F-AD92-B1F2BD329F5F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7BB5DAF9-A35E-4DAC-9F09-DADE46FDC77A}" type="pres">
      <dgm:prSet presAssocID="{1FE9184E-1E0C-4D00-AE0A-7FBDB2C9C5E3}" presName="parTxOnlySpace" presStyleCnt="0"/>
      <dgm:spPr/>
    </dgm:pt>
    <dgm:pt modelId="{9DFD07EC-3BF8-4D8E-A64D-DA58BA859799}" type="pres">
      <dgm:prSet presAssocID="{72B31BBB-1137-4C30-90D8-1A0150BC9F43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1C5F911E-E1AC-44C6-B6EB-6CE2A73C5830}" type="pres">
      <dgm:prSet presAssocID="{B23B6405-2440-4B17-9EB3-71D14108726D}" presName="parTxOnlySpace" presStyleCnt="0"/>
      <dgm:spPr/>
    </dgm:pt>
    <dgm:pt modelId="{DF7170AC-EA4C-4B8D-AF93-AA9B26A9E1A6}" type="pres">
      <dgm:prSet presAssocID="{E84A285A-6F1D-44A0-844E-C8F4D66D728F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04FE0231-DE80-4ADD-BA70-FCE437EB775D}" type="presOf" srcId="{6A19551E-8264-4B19-9EED-6FC25EA3559E}" destId="{D81659F6-4F28-4081-8E3F-B07941CA5BC3}" srcOrd="0" destOrd="0" presId="urn:microsoft.com/office/officeart/2005/8/layout/chevron1"/>
    <dgm:cxn modelId="{06CDD43F-1F10-43AC-A089-62D63AB7055B}" srcId="{6A19551E-8264-4B19-9EED-6FC25EA3559E}" destId="{72B31BBB-1137-4C30-90D8-1A0150BC9F43}" srcOrd="2" destOrd="0" parTransId="{A77AA353-3088-49EF-B04C-E0ABEDE1FDB1}" sibTransId="{B23B6405-2440-4B17-9EB3-71D14108726D}"/>
    <dgm:cxn modelId="{7AB6B35B-FBD9-4EE0-B655-02FA7F778C9E}" type="presOf" srcId="{E84A285A-6F1D-44A0-844E-C8F4D66D728F}" destId="{DF7170AC-EA4C-4B8D-AF93-AA9B26A9E1A6}" srcOrd="0" destOrd="0" presId="urn:microsoft.com/office/officeart/2005/8/layout/chevron1"/>
    <dgm:cxn modelId="{9E18E34E-0510-4F41-BD82-B09F74BEF92E}" srcId="{6A19551E-8264-4B19-9EED-6FC25EA3559E}" destId="{F7A0AEFC-A072-435F-AD92-B1F2BD329F5F}" srcOrd="1" destOrd="0" parTransId="{6955886B-EBCF-478D-9BB6-588C7215C361}" sibTransId="{1FE9184E-1E0C-4D00-AE0A-7FBDB2C9C5E3}"/>
    <dgm:cxn modelId="{9C25FD7E-3B1F-4521-AC71-5A40EF75B4C0}" srcId="{6A19551E-8264-4B19-9EED-6FC25EA3559E}" destId="{08DB8668-3078-433C-A586-860CD3A63982}" srcOrd="0" destOrd="0" parTransId="{F3184FA2-50B7-426F-8E57-9C8E68EBAD17}" sibTransId="{516D356C-DAFC-45D4-A8C0-92D9C92CDCB7}"/>
    <dgm:cxn modelId="{1A49C69F-DFED-414C-BE1F-6AE080179740}" type="presOf" srcId="{F7A0AEFC-A072-435F-AD92-B1F2BD329F5F}" destId="{7AFAFB9B-8F4D-49D2-8E2A-A462171DE4C8}" srcOrd="0" destOrd="0" presId="urn:microsoft.com/office/officeart/2005/8/layout/chevron1"/>
    <dgm:cxn modelId="{5C59C3AC-3AEC-4BAE-BD5C-3CA334708F9D}" srcId="{6A19551E-8264-4B19-9EED-6FC25EA3559E}" destId="{E84A285A-6F1D-44A0-844E-C8F4D66D728F}" srcOrd="3" destOrd="0" parTransId="{815F36BB-2A3E-44BE-9462-467FD29F84FB}" sibTransId="{7B91BBA8-2782-4B69-AA5C-240D5AA96BC2}"/>
    <dgm:cxn modelId="{A66B0EBE-55D2-4860-AE7F-ED27147E25C0}" type="presOf" srcId="{72B31BBB-1137-4C30-90D8-1A0150BC9F43}" destId="{9DFD07EC-3BF8-4D8E-A64D-DA58BA859799}" srcOrd="0" destOrd="0" presId="urn:microsoft.com/office/officeart/2005/8/layout/chevron1"/>
    <dgm:cxn modelId="{C363A3D8-0869-4CCA-884A-749266339C39}" type="presOf" srcId="{08DB8668-3078-433C-A586-860CD3A63982}" destId="{A9988FBD-A128-4103-925F-1FCD7BEB3B7E}" srcOrd="0" destOrd="0" presId="urn:microsoft.com/office/officeart/2005/8/layout/chevron1"/>
    <dgm:cxn modelId="{7B401D7B-DE61-45EB-8405-93A46E65BD24}" type="presParOf" srcId="{D81659F6-4F28-4081-8E3F-B07941CA5BC3}" destId="{A9988FBD-A128-4103-925F-1FCD7BEB3B7E}" srcOrd="0" destOrd="0" presId="urn:microsoft.com/office/officeart/2005/8/layout/chevron1"/>
    <dgm:cxn modelId="{B0A38A2C-0331-495E-B892-C96D44B52C47}" type="presParOf" srcId="{D81659F6-4F28-4081-8E3F-B07941CA5BC3}" destId="{8251B425-0AAE-43F6-8DA6-4B2EBDEDC968}" srcOrd="1" destOrd="0" presId="urn:microsoft.com/office/officeart/2005/8/layout/chevron1"/>
    <dgm:cxn modelId="{F5C1DC8B-FBC0-46CF-ABA5-FC40E6E55F23}" type="presParOf" srcId="{D81659F6-4F28-4081-8E3F-B07941CA5BC3}" destId="{7AFAFB9B-8F4D-49D2-8E2A-A462171DE4C8}" srcOrd="2" destOrd="0" presId="urn:microsoft.com/office/officeart/2005/8/layout/chevron1"/>
    <dgm:cxn modelId="{92242ACE-4852-45ED-B575-2CDA77B436B8}" type="presParOf" srcId="{D81659F6-4F28-4081-8E3F-B07941CA5BC3}" destId="{7BB5DAF9-A35E-4DAC-9F09-DADE46FDC77A}" srcOrd="3" destOrd="0" presId="urn:microsoft.com/office/officeart/2005/8/layout/chevron1"/>
    <dgm:cxn modelId="{DABBD6E0-365D-42D0-B722-C9E595E52389}" type="presParOf" srcId="{D81659F6-4F28-4081-8E3F-B07941CA5BC3}" destId="{9DFD07EC-3BF8-4D8E-A64D-DA58BA859799}" srcOrd="4" destOrd="0" presId="urn:microsoft.com/office/officeart/2005/8/layout/chevron1"/>
    <dgm:cxn modelId="{23559618-3D13-4145-97E7-E4E0B806861C}" type="presParOf" srcId="{D81659F6-4F28-4081-8E3F-B07941CA5BC3}" destId="{1C5F911E-E1AC-44C6-B6EB-6CE2A73C5830}" srcOrd="5" destOrd="0" presId="urn:microsoft.com/office/officeart/2005/8/layout/chevron1"/>
    <dgm:cxn modelId="{2E093720-333C-4BEF-8503-F20B80392675}" type="presParOf" srcId="{D81659F6-4F28-4081-8E3F-B07941CA5BC3}" destId="{DF7170AC-EA4C-4B8D-AF93-AA9B26A9E1A6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2AA2301-A891-4B56-856F-D5A293E11629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B8EF4F1-BEA9-4B25-93D0-CC86C5E52F21}">
      <dgm:prSet phldrT="[Text]" phldr="0"/>
      <dgm:spPr/>
      <dgm:t>
        <a:bodyPr/>
        <a:lstStyle/>
        <a:p>
          <a:r>
            <a:rPr lang="en-US">
              <a:latin typeface="Century Gothic" panose="020B0502020202020204"/>
            </a:rPr>
            <a:t>DATABASE</a:t>
          </a:r>
          <a:endParaRPr lang="en-US"/>
        </a:p>
      </dgm:t>
    </dgm:pt>
    <dgm:pt modelId="{92D2765D-9793-4266-85E5-0804E0DAFBD8}" type="parTrans" cxnId="{3A0AA944-DB55-4E2F-A9A6-E1BEBDFC9D88}">
      <dgm:prSet/>
      <dgm:spPr/>
    </dgm:pt>
    <dgm:pt modelId="{9AC0788D-3314-4F06-A7C2-0BF825B1619D}" type="sibTrans" cxnId="{3A0AA944-DB55-4E2F-A9A6-E1BEBDFC9D88}">
      <dgm:prSet/>
      <dgm:spPr/>
    </dgm:pt>
    <dgm:pt modelId="{28B7BE91-F5BF-4F2B-8E60-A6C50D921C77}">
      <dgm:prSet phldrT="[Text]" phldr="0"/>
      <dgm:spPr/>
      <dgm:t>
        <a:bodyPr/>
        <a:lstStyle/>
        <a:p>
          <a:r>
            <a:rPr lang="en-US">
              <a:latin typeface="Century Gothic" panose="020B0502020202020204"/>
            </a:rPr>
            <a:t>MYSQL</a:t>
          </a:r>
          <a:endParaRPr lang="en-US"/>
        </a:p>
      </dgm:t>
    </dgm:pt>
    <dgm:pt modelId="{318D1BEB-A247-4A1E-B3F5-E84878214D03}" type="parTrans" cxnId="{DC326C21-A586-40D4-B0EC-5F56C03E5B96}">
      <dgm:prSet/>
      <dgm:spPr/>
    </dgm:pt>
    <dgm:pt modelId="{E4369467-BBF5-4544-BAE7-F68D6807856B}" type="sibTrans" cxnId="{DC326C21-A586-40D4-B0EC-5F56C03E5B96}">
      <dgm:prSet/>
      <dgm:spPr/>
    </dgm:pt>
    <dgm:pt modelId="{F5F0E4CE-791D-4961-B3E8-2BB5C5B6C4C6}">
      <dgm:prSet phldr="0"/>
      <dgm:spPr/>
      <dgm:t>
        <a:bodyPr/>
        <a:lstStyle/>
        <a:p>
          <a:r>
            <a:rPr lang="en-US">
              <a:latin typeface="Century Gothic" panose="020B0502020202020204"/>
            </a:rPr>
            <a:t>NAVICAT</a:t>
          </a:r>
        </a:p>
      </dgm:t>
    </dgm:pt>
    <dgm:pt modelId="{9BA08EBD-DD7A-4CC6-9803-3DE412D6CD91}" type="parTrans" cxnId="{91F7E3B4-DF2C-417A-9CA0-DD3A1C7B3FE4}">
      <dgm:prSet/>
      <dgm:spPr/>
    </dgm:pt>
    <dgm:pt modelId="{F0276439-FFEA-4D33-A014-020A64E91B01}" type="sibTrans" cxnId="{91F7E3B4-DF2C-417A-9CA0-DD3A1C7B3FE4}">
      <dgm:prSet/>
      <dgm:spPr/>
    </dgm:pt>
    <dgm:pt modelId="{67150512-777E-4FF9-ACA8-A19A62EAE4D1}" type="pres">
      <dgm:prSet presAssocID="{72AA2301-A891-4B56-856F-D5A293E11629}" presName="Name0" presStyleCnt="0">
        <dgm:presLayoutVars>
          <dgm:dir/>
          <dgm:animLvl val="lvl"/>
          <dgm:resizeHandles val="exact"/>
        </dgm:presLayoutVars>
      </dgm:prSet>
      <dgm:spPr/>
    </dgm:pt>
    <dgm:pt modelId="{CB9A7B64-5B4D-407A-942D-81B405321F48}" type="pres">
      <dgm:prSet presAssocID="{2B8EF4F1-BEA9-4B25-93D0-CC86C5E52F21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7A74C4AE-E49E-42E7-BA95-E278F2991F51}" type="pres">
      <dgm:prSet presAssocID="{9AC0788D-3314-4F06-A7C2-0BF825B1619D}" presName="parTxOnlySpace" presStyleCnt="0"/>
      <dgm:spPr/>
    </dgm:pt>
    <dgm:pt modelId="{127A4906-CF44-4E21-B588-510754892F3F}" type="pres">
      <dgm:prSet presAssocID="{28B7BE91-F5BF-4F2B-8E60-A6C50D921C77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E17EBA5F-A672-4F53-9CFA-DD733C698D76}" type="pres">
      <dgm:prSet presAssocID="{E4369467-BBF5-4544-BAE7-F68D6807856B}" presName="parTxOnlySpace" presStyleCnt="0"/>
      <dgm:spPr/>
    </dgm:pt>
    <dgm:pt modelId="{60A8E771-E723-4A5C-ABEB-9F217A70A6F0}" type="pres">
      <dgm:prSet presAssocID="{F5F0E4CE-791D-4961-B3E8-2BB5C5B6C4C6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DC326C21-A586-40D4-B0EC-5F56C03E5B96}" srcId="{72AA2301-A891-4B56-856F-D5A293E11629}" destId="{28B7BE91-F5BF-4F2B-8E60-A6C50D921C77}" srcOrd="1" destOrd="0" parTransId="{318D1BEB-A247-4A1E-B3F5-E84878214D03}" sibTransId="{E4369467-BBF5-4544-BAE7-F68D6807856B}"/>
    <dgm:cxn modelId="{3232492B-971C-4BD4-87A9-66D5972561FD}" type="presOf" srcId="{28B7BE91-F5BF-4F2B-8E60-A6C50D921C77}" destId="{127A4906-CF44-4E21-B588-510754892F3F}" srcOrd="0" destOrd="0" presId="urn:microsoft.com/office/officeart/2005/8/layout/chevron1"/>
    <dgm:cxn modelId="{999DDD2F-4C48-4801-B95B-36A62E52B293}" type="presOf" srcId="{F5F0E4CE-791D-4961-B3E8-2BB5C5B6C4C6}" destId="{60A8E771-E723-4A5C-ABEB-9F217A70A6F0}" srcOrd="0" destOrd="0" presId="urn:microsoft.com/office/officeart/2005/8/layout/chevron1"/>
    <dgm:cxn modelId="{3A0AA944-DB55-4E2F-A9A6-E1BEBDFC9D88}" srcId="{72AA2301-A891-4B56-856F-D5A293E11629}" destId="{2B8EF4F1-BEA9-4B25-93D0-CC86C5E52F21}" srcOrd="0" destOrd="0" parTransId="{92D2765D-9793-4266-85E5-0804E0DAFBD8}" sibTransId="{9AC0788D-3314-4F06-A7C2-0BF825B1619D}"/>
    <dgm:cxn modelId="{5BAA0B81-230D-4085-9C38-C337D333C232}" type="presOf" srcId="{2B8EF4F1-BEA9-4B25-93D0-CC86C5E52F21}" destId="{CB9A7B64-5B4D-407A-942D-81B405321F48}" srcOrd="0" destOrd="0" presId="urn:microsoft.com/office/officeart/2005/8/layout/chevron1"/>
    <dgm:cxn modelId="{91F7E3B4-DF2C-417A-9CA0-DD3A1C7B3FE4}" srcId="{72AA2301-A891-4B56-856F-D5A293E11629}" destId="{F5F0E4CE-791D-4961-B3E8-2BB5C5B6C4C6}" srcOrd="2" destOrd="0" parTransId="{9BA08EBD-DD7A-4CC6-9803-3DE412D6CD91}" sibTransId="{F0276439-FFEA-4D33-A014-020A64E91B01}"/>
    <dgm:cxn modelId="{D12609FF-6763-41AD-A7A4-8A37501F8B03}" type="presOf" srcId="{72AA2301-A891-4B56-856F-D5A293E11629}" destId="{67150512-777E-4FF9-ACA8-A19A62EAE4D1}" srcOrd="0" destOrd="0" presId="urn:microsoft.com/office/officeart/2005/8/layout/chevron1"/>
    <dgm:cxn modelId="{3A72191E-50D6-408B-8671-76A0A5F69D46}" type="presParOf" srcId="{67150512-777E-4FF9-ACA8-A19A62EAE4D1}" destId="{CB9A7B64-5B4D-407A-942D-81B405321F48}" srcOrd="0" destOrd="0" presId="urn:microsoft.com/office/officeart/2005/8/layout/chevron1"/>
    <dgm:cxn modelId="{D1B43970-0B11-4A9C-BA26-70F33BF4A9C9}" type="presParOf" srcId="{67150512-777E-4FF9-ACA8-A19A62EAE4D1}" destId="{7A74C4AE-E49E-42E7-BA95-E278F2991F51}" srcOrd="1" destOrd="0" presId="urn:microsoft.com/office/officeart/2005/8/layout/chevron1"/>
    <dgm:cxn modelId="{1F245499-3854-432A-9AD1-C8047AF29070}" type="presParOf" srcId="{67150512-777E-4FF9-ACA8-A19A62EAE4D1}" destId="{127A4906-CF44-4E21-B588-510754892F3F}" srcOrd="2" destOrd="0" presId="urn:microsoft.com/office/officeart/2005/8/layout/chevron1"/>
    <dgm:cxn modelId="{ED9600E2-E45B-4EF9-98FF-D9DFD0BB4CAB}" type="presParOf" srcId="{67150512-777E-4FF9-ACA8-A19A62EAE4D1}" destId="{E17EBA5F-A672-4F53-9CFA-DD733C698D76}" srcOrd="3" destOrd="0" presId="urn:microsoft.com/office/officeart/2005/8/layout/chevron1"/>
    <dgm:cxn modelId="{0A8FAEA9-F8A3-4360-BBF1-D18DA9B79060}" type="presParOf" srcId="{67150512-777E-4FF9-ACA8-A19A62EAE4D1}" destId="{60A8E771-E723-4A5C-ABEB-9F217A70A6F0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7026DD2-B9C5-4CAC-95C5-2A096DE89B5E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9EE7EBB7-D046-4A0D-9438-AE75F7D1B759}">
      <dgm:prSet phldrT="[Text]" phldr="0"/>
      <dgm:spPr/>
      <dgm:t>
        <a:bodyPr/>
        <a:lstStyle/>
        <a:p>
          <a:pPr rtl="0"/>
          <a:r>
            <a:rPr lang="en-US">
              <a:latin typeface="Century Gothic" panose="020B0502020202020204"/>
            </a:rPr>
            <a:t>TOOLS USED</a:t>
          </a:r>
          <a:endParaRPr lang="en-US"/>
        </a:p>
      </dgm:t>
    </dgm:pt>
    <dgm:pt modelId="{A356802B-3E2C-4DE3-AAE3-239823EBA63B}" type="parTrans" cxnId="{B29EA7BC-F61E-4D30-A376-9BDFBF7C2BE9}">
      <dgm:prSet/>
      <dgm:spPr/>
    </dgm:pt>
    <dgm:pt modelId="{B6D32FE4-BBA3-45E6-817A-FF2C1A46C020}" type="sibTrans" cxnId="{B29EA7BC-F61E-4D30-A376-9BDFBF7C2BE9}">
      <dgm:prSet/>
      <dgm:spPr/>
    </dgm:pt>
    <dgm:pt modelId="{1036A4D9-A08A-45A0-BF63-4396B9846028}">
      <dgm:prSet phldrT="[Text]" phldr="0"/>
      <dgm:spPr/>
      <dgm:t>
        <a:bodyPr/>
        <a:lstStyle/>
        <a:p>
          <a:r>
            <a:rPr lang="en-US">
              <a:latin typeface="Century Gothic" panose="020B0502020202020204"/>
            </a:rPr>
            <a:t>GIT</a:t>
          </a:r>
          <a:endParaRPr lang="en-US"/>
        </a:p>
      </dgm:t>
    </dgm:pt>
    <dgm:pt modelId="{23B33BBD-E727-4882-94E9-B4A0BAD96DEB}" type="parTrans" cxnId="{A9113299-A141-4BAE-9ABF-6D09D9194BFC}">
      <dgm:prSet/>
      <dgm:spPr/>
    </dgm:pt>
    <dgm:pt modelId="{02C49137-4C85-4A4B-8877-94BC5287D2BC}" type="sibTrans" cxnId="{A9113299-A141-4BAE-9ABF-6D09D9194BFC}">
      <dgm:prSet/>
      <dgm:spPr/>
    </dgm:pt>
    <dgm:pt modelId="{DE9A6D55-40DD-4330-9A6E-A225742BEDBE}">
      <dgm:prSet phldrT="[Text]" phldr="0"/>
      <dgm:spPr/>
      <dgm:t>
        <a:bodyPr/>
        <a:lstStyle/>
        <a:p>
          <a:r>
            <a:rPr lang="en-US">
              <a:latin typeface="Century Gothic" panose="020B0502020202020204"/>
            </a:rPr>
            <a:t>GITHUB</a:t>
          </a:r>
          <a:endParaRPr lang="en-US"/>
        </a:p>
      </dgm:t>
    </dgm:pt>
    <dgm:pt modelId="{DA310C54-1BD1-43F3-BBDD-FC0F558C62D1}" type="parTrans" cxnId="{192B6F29-EEA8-4630-969A-DDAD1871F205}">
      <dgm:prSet/>
      <dgm:spPr/>
    </dgm:pt>
    <dgm:pt modelId="{D99CD179-2402-4331-809F-CD8A904524B0}" type="sibTrans" cxnId="{192B6F29-EEA8-4630-969A-DDAD1871F205}">
      <dgm:prSet/>
      <dgm:spPr/>
    </dgm:pt>
    <dgm:pt modelId="{9BA497A1-D997-47EF-A4DD-95093C71D752}" type="pres">
      <dgm:prSet presAssocID="{77026DD2-B9C5-4CAC-95C5-2A096DE89B5E}" presName="Name0" presStyleCnt="0">
        <dgm:presLayoutVars>
          <dgm:dir/>
          <dgm:animLvl val="lvl"/>
          <dgm:resizeHandles val="exact"/>
        </dgm:presLayoutVars>
      </dgm:prSet>
      <dgm:spPr/>
    </dgm:pt>
    <dgm:pt modelId="{6038FA6D-B8C8-4C84-8D32-8BC8FCF986DD}" type="pres">
      <dgm:prSet presAssocID="{9EE7EBB7-D046-4A0D-9438-AE75F7D1B759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B083ACDE-0318-45C2-A9D4-7D6ACEDA7B6B}" type="pres">
      <dgm:prSet presAssocID="{B6D32FE4-BBA3-45E6-817A-FF2C1A46C020}" presName="parTxOnlySpace" presStyleCnt="0"/>
      <dgm:spPr/>
    </dgm:pt>
    <dgm:pt modelId="{5D8A394A-F830-4F5E-B8D7-CE911F3867E0}" type="pres">
      <dgm:prSet presAssocID="{1036A4D9-A08A-45A0-BF63-4396B9846028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B88D8686-1DEB-4CB7-AD5A-386020863C02}" type="pres">
      <dgm:prSet presAssocID="{02C49137-4C85-4A4B-8877-94BC5287D2BC}" presName="parTxOnlySpace" presStyleCnt="0"/>
      <dgm:spPr/>
    </dgm:pt>
    <dgm:pt modelId="{5F69DE05-BF1C-4C1D-8AC5-D012C175FA46}" type="pres">
      <dgm:prSet presAssocID="{DE9A6D55-40DD-4330-9A6E-A225742BEDBE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D8E79516-B04C-4542-BF5E-7AFF1AA62E05}" type="presOf" srcId="{1036A4D9-A08A-45A0-BF63-4396B9846028}" destId="{5D8A394A-F830-4F5E-B8D7-CE911F3867E0}" srcOrd="0" destOrd="0" presId="urn:microsoft.com/office/officeart/2005/8/layout/chevron1"/>
    <dgm:cxn modelId="{192B6F29-EEA8-4630-969A-DDAD1871F205}" srcId="{77026DD2-B9C5-4CAC-95C5-2A096DE89B5E}" destId="{DE9A6D55-40DD-4330-9A6E-A225742BEDBE}" srcOrd="2" destOrd="0" parTransId="{DA310C54-1BD1-43F3-BBDD-FC0F558C62D1}" sibTransId="{D99CD179-2402-4331-809F-CD8A904524B0}"/>
    <dgm:cxn modelId="{416D816C-798E-4F3C-831E-4F979A00DE27}" type="presOf" srcId="{77026DD2-B9C5-4CAC-95C5-2A096DE89B5E}" destId="{9BA497A1-D997-47EF-A4DD-95093C71D752}" srcOrd="0" destOrd="0" presId="urn:microsoft.com/office/officeart/2005/8/layout/chevron1"/>
    <dgm:cxn modelId="{2C25E48D-C622-4C7F-92D1-F27C51B64CDA}" type="presOf" srcId="{9EE7EBB7-D046-4A0D-9438-AE75F7D1B759}" destId="{6038FA6D-B8C8-4C84-8D32-8BC8FCF986DD}" srcOrd="0" destOrd="0" presId="urn:microsoft.com/office/officeart/2005/8/layout/chevron1"/>
    <dgm:cxn modelId="{A9113299-A141-4BAE-9ABF-6D09D9194BFC}" srcId="{77026DD2-B9C5-4CAC-95C5-2A096DE89B5E}" destId="{1036A4D9-A08A-45A0-BF63-4396B9846028}" srcOrd="1" destOrd="0" parTransId="{23B33BBD-E727-4882-94E9-B4A0BAD96DEB}" sibTransId="{02C49137-4C85-4A4B-8877-94BC5287D2BC}"/>
    <dgm:cxn modelId="{B29EA7BC-F61E-4D30-A376-9BDFBF7C2BE9}" srcId="{77026DD2-B9C5-4CAC-95C5-2A096DE89B5E}" destId="{9EE7EBB7-D046-4A0D-9438-AE75F7D1B759}" srcOrd="0" destOrd="0" parTransId="{A356802B-3E2C-4DE3-AAE3-239823EBA63B}" sibTransId="{B6D32FE4-BBA3-45E6-817A-FF2C1A46C020}"/>
    <dgm:cxn modelId="{1BD304E2-19E8-4708-BC4A-CD9AD33F998D}" type="presOf" srcId="{DE9A6D55-40DD-4330-9A6E-A225742BEDBE}" destId="{5F69DE05-BF1C-4C1D-8AC5-D012C175FA46}" srcOrd="0" destOrd="0" presId="urn:microsoft.com/office/officeart/2005/8/layout/chevron1"/>
    <dgm:cxn modelId="{226A0B9E-8B02-4773-A5B8-511B0CF79B80}" type="presParOf" srcId="{9BA497A1-D997-47EF-A4DD-95093C71D752}" destId="{6038FA6D-B8C8-4C84-8D32-8BC8FCF986DD}" srcOrd="0" destOrd="0" presId="urn:microsoft.com/office/officeart/2005/8/layout/chevron1"/>
    <dgm:cxn modelId="{C54AEB2D-9D4B-45F8-9DAA-38533F1202F1}" type="presParOf" srcId="{9BA497A1-D997-47EF-A4DD-95093C71D752}" destId="{B083ACDE-0318-45C2-A9D4-7D6ACEDA7B6B}" srcOrd="1" destOrd="0" presId="urn:microsoft.com/office/officeart/2005/8/layout/chevron1"/>
    <dgm:cxn modelId="{9208F84F-73FC-4C07-B746-1AA42E39DCC8}" type="presParOf" srcId="{9BA497A1-D997-47EF-A4DD-95093C71D752}" destId="{5D8A394A-F830-4F5E-B8D7-CE911F3867E0}" srcOrd="2" destOrd="0" presId="urn:microsoft.com/office/officeart/2005/8/layout/chevron1"/>
    <dgm:cxn modelId="{F13EE8E1-DA20-4157-A04B-5A60A728B9B4}" type="presParOf" srcId="{9BA497A1-D997-47EF-A4DD-95093C71D752}" destId="{B88D8686-1DEB-4CB7-AD5A-386020863C02}" srcOrd="3" destOrd="0" presId="urn:microsoft.com/office/officeart/2005/8/layout/chevron1"/>
    <dgm:cxn modelId="{BC7973EF-A29B-452A-807F-216E9E1C0094}" type="presParOf" srcId="{9BA497A1-D997-47EF-A4DD-95093C71D752}" destId="{5F69DE05-BF1C-4C1D-8AC5-D012C175FA46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21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5AF1BE42-2B1F-4E98-89BA-141EE3A6F5E5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B9EC47A-5E84-408A-B2CE-DBFA416AAED8}">
      <dgm:prSet phldrT="[Text]" phldr="0"/>
      <dgm:spPr/>
      <dgm:t>
        <a:bodyPr/>
        <a:lstStyle/>
        <a:p>
          <a:pPr rtl="0"/>
          <a:r>
            <a:rPr lang="en-US">
              <a:latin typeface="Century Gothic" panose="020B0502020202020204"/>
            </a:rPr>
            <a:t>PROJECT PLANNING </a:t>
          </a:r>
          <a:endParaRPr lang="en-US"/>
        </a:p>
      </dgm:t>
    </dgm:pt>
    <dgm:pt modelId="{434AEBA1-1C84-491E-9CD3-5E2E17E89AA0}" type="parTrans" cxnId="{C411D65E-101B-4BE5-ABAA-F2EC0E101C05}">
      <dgm:prSet/>
      <dgm:spPr/>
      <dgm:t>
        <a:bodyPr/>
        <a:lstStyle/>
        <a:p>
          <a:endParaRPr lang="en-US"/>
        </a:p>
      </dgm:t>
    </dgm:pt>
    <dgm:pt modelId="{3B3CAE70-B4FA-4F41-B7D1-5F2D231D8251}" type="sibTrans" cxnId="{C411D65E-101B-4BE5-ABAA-F2EC0E101C05}">
      <dgm:prSet/>
      <dgm:spPr/>
      <dgm:t>
        <a:bodyPr/>
        <a:lstStyle/>
        <a:p>
          <a:endParaRPr lang="en-US"/>
        </a:p>
      </dgm:t>
    </dgm:pt>
    <dgm:pt modelId="{BB023169-3667-425E-821E-DCD6353991B5}">
      <dgm:prSet phldrT="[Text]" phldr="0"/>
      <dgm:spPr/>
      <dgm:t>
        <a:bodyPr/>
        <a:lstStyle/>
        <a:p>
          <a:pPr rtl="0"/>
          <a:r>
            <a:rPr lang="en-US">
              <a:latin typeface="Century Gothic" panose="020B0502020202020204"/>
            </a:rPr>
            <a:t>PLAN AND REPORT THE BASIC PROJECT ENVIRONMENT</a:t>
          </a:r>
          <a:endParaRPr lang="en-US"/>
        </a:p>
      </dgm:t>
    </dgm:pt>
    <dgm:pt modelId="{248FFA4C-F3B7-4C25-B402-37EFEEE517AE}" type="parTrans" cxnId="{8BD206C6-4A84-486F-B2B6-2A92DC29600E}">
      <dgm:prSet/>
      <dgm:spPr/>
      <dgm:t>
        <a:bodyPr/>
        <a:lstStyle/>
        <a:p>
          <a:endParaRPr lang="en-US"/>
        </a:p>
      </dgm:t>
    </dgm:pt>
    <dgm:pt modelId="{6F5E4A1F-FF9B-4EEB-91E5-BE53F3EB687E}" type="sibTrans" cxnId="{8BD206C6-4A84-486F-B2B6-2A92DC29600E}">
      <dgm:prSet/>
      <dgm:spPr/>
      <dgm:t>
        <a:bodyPr/>
        <a:lstStyle/>
        <a:p>
          <a:endParaRPr lang="en-US"/>
        </a:p>
      </dgm:t>
    </dgm:pt>
    <dgm:pt modelId="{ECCDFD78-8015-43A7-B4AA-40560E18A55C}">
      <dgm:prSet phldrT="[Text]" phldr="0"/>
      <dgm:spPr/>
      <dgm:t>
        <a:bodyPr/>
        <a:lstStyle/>
        <a:p>
          <a:pPr rtl="0"/>
          <a:r>
            <a:rPr lang="en-US">
              <a:latin typeface="Century Gothic" panose="020B0502020202020204"/>
            </a:rPr>
            <a:t>PROJECT ANALYSIS</a:t>
          </a:r>
          <a:endParaRPr lang="en-US"/>
        </a:p>
      </dgm:t>
    </dgm:pt>
    <dgm:pt modelId="{2F7FBD0E-4874-435B-92C3-CC97A6FF4C03}" type="parTrans" cxnId="{3AEFFA1B-53BE-4184-A601-B99E103F7E33}">
      <dgm:prSet/>
      <dgm:spPr/>
      <dgm:t>
        <a:bodyPr/>
        <a:lstStyle/>
        <a:p>
          <a:endParaRPr lang="en-US"/>
        </a:p>
      </dgm:t>
    </dgm:pt>
    <dgm:pt modelId="{C818D4F5-2D12-4F55-BF28-289A1C4072E5}" type="sibTrans" cxnId="{3AEFFA1B-53BE-4184-A601-B99E103F7E33}">
      <dgm:prSet/>
      <dgm:spPr/>
      <dgm:t>
        <a:bodyPr/>
        <a:lstStyle/>
        <a:p>
          <a:endParaRPr lang="en-US"/>
        </a:p>
      </dgm:t>
    </dgm:pt>
    <dgm:pt modelId="{13375967-BC17-4D5E-8664-6ECE78FD0674}">
      <dgm:prSet phldrT="[Text]" phldr="0"/>
      <dgm:spPr/>
      <dgm:t>
        <a:bodyPr/>
        <a:lstStyle/>
        <a:p>
          <a:pPr rtl="0"/>
          <a:r>
            <a:rPr lang="en-US">
              <a:latin typeface="Century Gothic" panose="020B0502020202020204"/>
            </a:rPr>
            <a:t>UNDERSTANDING THE AIM AND THE METHODOLOGY</a:t>
          </a:r>
          <a:endParaRPr lang="en-US"/>
        </a:p>
      </dgm:t>
    </dgm:pt>
    <dgm:pt modelId="{17B60680-B53D-43BE-95E1-F215C8CD528C}" type="parTrans" cxnId="{2440F2AF-8945-493D-9B0B-04461FAE70C9}">
      <dgm:prSet/>
      <dgm:spPr/>
      <dgm:t>
        <a:bodyPr/>
        <a:lstStyle/>
        <a:p>
          <a:endParaRPr lang="en-US"/>
        </a:p>
      </dgm:t>
    </dgm:pt>
    <dgm:pt modelId="{C090DD1D-3301-41A4-B1C7-564AFB2ACBA5}" type="sibTrans" cxnId="{2440F2AF-8945-493D-9B0B-04461FAE70C9}">
      <dgm:prSet/>
      <dgm:spPr/>
      <dgm:t>
        <a:bodyPr/>
        <a:lstStyle/>
        <a:p>
          <a:endParaRPr lang="en-US"/>
        </a:p>
      </dgm:t>
    </dgm:pt>
    <dgm:pt modelId="{646FDA1C-1052-4A4B-88F3-A499129A2BA9}">
      <dgm:prSet phldrT="[Text]" phldr="0"/>
      <dgm:spPr/>
      <dgm:t>
        <a:bodyPr/>
        <a:lstStyle/>
        <a:p>
          <a:pPr rtl="0"/>
          <a:r>
            <a:rPr lang="en-US">
              <a:latin typeface="Century Gothic" panose="020B0502020202020204"/>
            </a:rPr>
            <a:t>PROJECT DESIGN</a:t>
          </a:r>
          <a:endParaRPr lang="en-US"/>
        </a:p>
      </dgm:t>
    </dgm:pt>
    <dgm:pt modelId="{9E5BD828-7465-4F41-BC83-947154CBB8C5}" type="parTrans" cxnId="{743C2C50-A16B-456B-AA03-4AEACDC944C6}">
      <dgm:prSet/>
      <dgm:spPr/>
      <dgm:t>
        <a:bodyPr/>
        <a:lstStyle/>
        <a:p>
          <a:endParaRPr lang="en-US"/>
        </a:p>
      </dgm:t>
    </dgm:pt>
    <dgm:pt modelId="{71C14F55-658B-4067-82D6-121617E07605}" type="sibTrans" cxnId="{743C2C50-A16B-456B-AA03-4AEACDC944C6}">
      <dgm:prSet/>
      <dgm:spPr/>
      <dgm:t>
        <a:bodyPr/>
        <a:lstStyle/>
        <a:p>
          <a:endParaRPr lang="en-US"/>
        </a:p>
      </dgm:t>
    </dgm:pt>
    <dgm:pt modelId="{F319DEFE-A844-4FCA-8435-7A4DF271F38A}">
      <dgm:prSet phldrT="[Text]" phldr="0"/>
      <dgm:spPr/>
      <dgm:t>
        <a:bodyPr/>
        <a:lstStyle/>
        <a:p>
          <a:pPr rtl="0"/>
          <a:r>
            <a:rPr lang="en-US">
              <a:latin typeface="Century Gothic" panose="020B0502020202020204"/>
            </a:rPr>
            <a:t>DETERMINE THE PROJECT GOALS AND ITS OUTCOMES.    </a:t>
          </a:r>
          <a:endParaRPr lang="en-US"/>
        </a:p>
      </dgm:t>
    </dgm:pt>
    <dgm:pt modelId="{AFC77840-5C87-4BAA-ACDF-05CB79133E9E}" type="parTrans" cxnId="{196024B0-83E1-4C63-9AA7-E7066417DC2B}">
      <dgm:prSet/>
      <dgm:spPr/>
      <dgm:t>
        <a:bodyPr/>
        <a:lstStyle/>
        <a:p>
          <a:endParaRPr lang="en-US"/>
        </a:p>
      </dgm:t>
    </dgm:pt>
    <dgm:pt modelId="{04878E1A-9097-4D30-B4A3-12CA6C3EC69D}" type="sibTrans" cxnId="{196024B0-83E1-4C63-9AA7-E7066417DC2B}">
      <dgm:prSet/>
      <dgm:spPr/>
      <dgm:t>
        <a:bodyPr/>
        <a:lstStyle/>
        <a:p>
          <a:endParaRPr lang="en-US"/>
        </a:p>
      </dgm:t>
    </dgm:pt>
    <dgm:pt modelId="{9FCF1D48-B44C-461A-B5B7-71CA42617236}" type="pres">
      <dgm:prSet presAssocID="{5AF1BE42-2B1F-4E98-89BA-141EE3A6F5E5}" presName="linearFlow" presStyleCnt="0">
        <dgm:presLayoutVars>
          <dgm:dir/>
          <dgm:animLvl val="lvl"/>
          <dgm:resizeHandles val="exact"/>
        </dgm:presLayoutVars>
      </dgm:prSet>
      <dgm:spPr/>
    </dgm:pt>
    <dgm:pt modelId="{AA5534F1-724E-4090-99CA-194EE2765B66}" type="pres">
      <dgm:prSet presAssocID="{FB9EC47A-5E84-408A-B2CE-DBFA416AAED8}" presName="composite" presStyleCnt="0"/>
      <dgm:spPr/>
    </dgm:pt>
    <dgm:pt modelId="{08C1D578-74A0-473B-B059-03DB6B68444D}" type="pres">
      <dgm:prSet presAssocID="{FB9EC47A-5E84-408A-B2CE-DBFA416AAED8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E633915E-0ACC-4BC1-949A-F2B938B3F6C1}" type="pres">
      <dgm:prSet presAssocID="{FB9EC47A-5E84-408A-B2CE-DBFA416AAED8}" presName="descendantText" presStyleLbl="alignAcc1" presStyleIdx="0" presStyleCnt="3">
        <dgm:presLayoutVars>
          <dgm:bulletEnabled val="1"/>
        </dgm:presLayoutVars>
      </dgm:prSet>
      <dgm:spPr/>
    </dgm:pt>
    <dgm:pt modelId="{81292E8E-36F0-424A-B6C1-7E89660598C8}" type="pres">
      <dgm:prSet presAssocID="{3B3CAE70-B4FA-4F41-B7D1-5F2D231D8251}" presName="sp" presStyleCnt="0"/>
      <dgm:spPr/>
    </dgm:pt>
    <dgm:pt modelId="{AEBB18B5-404C-4306-951E-2B1DF14D9B32}" type="pres">
      <dgm:prSet presAssocID="{ECCDFD78-8015-43A7-B4AA-40560E18A55C}" presName="composite" presStyleCnt="0"/>
      <dgm:spPr/>
    </dgm:pt>
    <dgm:pt modelId="{A909FC0C-64F4-47E0-B3E2-2DA51A057438}" type="pres">
      <dgm:prSet presAssocID="{ECCDFD78-8015-43A7-B4AA-40560E18A55C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19867232-5B34-4C24-B30B-AE307F0F3C45}" type="pres">
      <dgm:prSet presAssocID="{ECCDFD78-8015-43A7-B4AA-40560E18A55C}" presName="descendantText" presStyleLbl="alignAcc1" presStyleIdx="1" presStyleCnt="3">
        <dgm:presLayoutVars>
          <dgm:bulletEnabled val="1"/>
        </dgm:presLayoutVars>
      </dgm:prSet>
      <dgm:spPr/>
    </dgm:pt>
    <dgm:pt modelId="{4427D0C9-6FB2-417D-AD42-27D797890AFE}" type="pres">
      <dgm:prSet presAssocID="{C818D4F5-2D12-4F55-BF28-289A1C4072E5}" presName="sp" presStyleCnt="0"/>
      <dgm:spPr/>
    </dgm:pt>
    <dgm:pt modelId="{776E5469-6222-4EF9-AB73-4BE0CAAECE9D}" type="pres">
      <dgm:prSet presAssocID="{646FDA1C-1052-4A4B-88F3-A499129A2BA9}" presName="composite" presStyleCnt="0"/>
      <dgm:spPr/>
    </dgm:pt>
    <dgm:pt modelId="{63F33972-46E2-4969-9612-9C6550C72EBF}" type="pres">
      <dgm:prSet presAssocID="{646FDA1C-1052-4A4B-88F3-A499129A2BA9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D69092AD-6D60-4314-9EBA-74B5A38532D6}" type="pres">
      <dgm:prSet presAssocID="{646FDA1C-1052-4A4B-88F3-A499129A2BA9}" presName="descendantText" presStyleLbl="alignAcc1" presStyleIdx="2" presStyleCnt="3">
        <dgm:presLayoutVars>
          <dgm:bulletEnabled val="1"/>
        </dgm:presLayoutVars>
      </dgm:prSet>
      <dgm:spPr/>
    </dgm:pt>
  </dgm:ptLst>
  <dgm:cxnLst>
    <dgm:cxn modelId="{F3131607-3D6B-4A68-9A13-018B4EB42D7F}" type="presOf" srcId="{ECCDFD78-8015-43A7-B4AA-40560E18A55C}" destId="{A909FC0C-64F4-47E0-B3E2-2DA51A057438}" srcOrd="0" destOrd="0" presId="urn:microsoft.com/office/officeart/2005/8/layout/chevron2"/>
    <dgm:cxn modelId="{3AEFFA1B-53BE-4184-A601-B99E103F7E33}" srcId="{5AF1BE42-2B1F-4E98-89BA-141EE3A6F5E5}" destId="{ECCDFD78-8015-43A7-B4AA-40560E18A55C}" srcOrd="1" destOrd="0" parTransId="{2F7FBD0E-4874-435B-92C3-CC97A6FF4C03}" sibTransId="{C818D4F5-2D12-4F55-BF28-289A1C4072E5}"/>
    <dgm:cxn modelId="{C411D65E-101B-4BE5-ABAA-F2EC0E101C05}" srcId="{5AF1BE42-2B1F-4E98-89BA-141EE3A6F5E5}" destId="{FB9EC47A-5E84-408A-B2CE-DBFA416AAED8}" srcOrd="0" destOrd="0" parTransId="{434AEBA1-1C84-491E-9CD3-5E2E17E89AA0}" sibTransId="{3B3CAE70-B4FA-4F41-B7D1-5F2D231D8251}"/>
    <dgm:cxn modelId="{743C2C50-A16B-456B-AA03-4AEACDC944C6}" srcId="{5AF1BE42-2B1F-4E98-89BA-141EE3A6F5E5}" destId="{646FDA1C-1052-4A4B-88F3-A499129A2BA9}" srcOrd="2" destOrd="0" parTransId="{9E5BD828-7465-4F41-BC83-947154CBB8C5}" sibTransId="{71C14F55-658B-4067-82D6-121617E07605}"/>
    <dgm:cxn modelId="{B3656976-CF95-4EBC-9DD0-C86D573E548D}" type="presOf" srcId="{646FDA1C-1052-4A4B-88F3-A499129A2BA9}" destId="{63F33972-46E2-4969-9612-9C6550C72EBF}" srcOrd="0" destOrd="0" presId="urn:microsoft.com/office/officeart/2005/8/layout/chevron2"/>
    <dgm:cxn modelId="{A9F9BD76-0DEF-4389-A623-3CACD6F2624D}" type="presOf" srcId="{BB023169-3667-425E-821E-DCD6353991B5}" destId="{E633915E-0ACC-4BC1-949A-F2B938B3F6C1}" srcOrd="0" destOrd="0" presId="urn:microsoft.com/office/officeart/2005/8/layout/chevron2"/>
    <dgm:cxn modelId="{63C6BD9B-CC5A-4E28-9985-1C6071E0E840}" type="presOf" srcId="{5AF1BE42-2B1F-4E98-89BA-141EE3A6F5E5}" destId="{9FCF1D48-B44C-461A-B5B7-71CA42617236}" srcOrd="0" destOrd="0" presId="urn:microsoft.com/office/officeart/2005/8/layout/chevron2"/>
    <dgm:cxn modelId="{A7A958A9-6EF7-4711-83C7-B6509FC49A84}" type="presOf" srcId="{FB9EC47A-5E84-408A-B2CE-DBFA416AAED8}" destId="{08C1D578-74A0-473B-B059-03DB6B68444D}" srcOrd="0" destOrd="0" presId="urn:microsoft.com/office/officeart/2005/8/layout/chevron2"/>
    <dgm:cxn modelId="{2440F2AF-8945-493D-9B0B-04461FAE70C9}" srcId="{ECCDFD78-8015-43A7-B4AA-40560E18A55C}" destId="{13375967-BC17-4D5E-8664-6ECE78FD0674}" srcOrd="0" destOrd="0" parTransId="{17B60680-B53D-43BE-95E1-F215C8CD528C}" sibTransId="{C090DD1D-3301-41A4-B1C7-564AFB2ACBA5}"/>
    <dgm:cxn modelId="{196024B0-83E1-4C63-9AA7-E7066417DC2B}" srcId="{646FDA1C-1052-4A4B-88F3-A499129A2BA9}" destId="{F319DEFE-A844-4FCA-8435-7A4DF271F38A}" srcOrd="0" destOrd="0" parTransId="{AFC77840-5C87-4BAA-ACDF-05CB79133E9E}" sibTransId="{04878E1A-9097-4D30-B4A3-12CA6C3EC69D}"/>
    <dgm:cxn modelId="{8BD206C6-4A84-486F-B2B6-2A92DC29600E}" srcId="{FB9EC47A-5E84-408A-B2CE-DBFA416AAED8}" destId="{BB023169-3667-425E-821E-DCD6353991B5}" srcOrd="0" destOrd="0" parTransId="{248FFA4C-F3B7-4C25-B402-37EFEEE517AE}" sibTransId="{6F5E4A1F-FF9B-4EEB-91E5-BE53F3EB687E}"/>
    <dgm:cxn modelId="{F09A7ED6-DD32-4D0B-AFFC-002033B8F9B2}" type="presOf" srcId="{13375967-BC17-4D5E-8664-6ECE78FD0674}" destId="{19867232-5B34-4C24-B30B-AE307F0F3C45}" srcOrd="0" destOrd="0" presId="urn:microsoft.com/office/officeart/2005/8/layout/chevron2"/>
    <dgm:cxn modelId="{A64E01DC-4F77-4A8B-A638-F3FF38A5627F}" type="presOf" srcId="{F319DEFE-A844-4FCA-8435-7A4DF271F38A}" destId="{D69092AD-6D60-4314-9EBA-74B5A38532D6}" srcOrd="0" destOrd="0" presId="urn:microsoft.com/office/officeart/2005/8/layout/chevron2"/>
    <dgm:cxn modelId="{85BAE8C0-C0B7-407A-81D7-C4DC85389DC2}" type="presParOf" srcId="{9FCF1D48-B44C-461A-B5B7-71CA42617236}" destId="{AA5534F1-724E-4090-99CA-194EE2765B66}" srcOrd="0" destOrd="0" presId="urn:microsoft.com/office/officeart/2005/8/layout/chevron2"/>
    <dgm:cxn modelId="{1B6F3AA2-D9A5-4A67-9C0D-46978EE48D58}" type="presParOf" srcId="{AA5534F1-724E-4090-99CA-194EE2765B66}" destId="{08C1D578-74A0-473B-B059-03DB6B68444D}" srcOrd="0" destOrd="0" presId="urn:microsoft.com/office/officeart/2005/8/layout/chevron2"/>
    <dgm:cxn modelId="{D489BCEF-33F8-46A3-846E-BCD977DC7DB8}" type="presParOf" srcId="{AA5534F1-724E-4090-99CA-194EE2765B66}" destId="{E633915E-0ACC-4BC1-949A-F2B938B3F6C1}" srcOrd="1" destOrd="0" presId="urn:microsoft.com/office/officeart/2005/8/layout/chevron2"/>
    <dgm:cxn modelId="{4A3F1D18-E1AA-4F33-8C0F-3E07D68E0D56}" type="presParOf" srcId="{9FCF1D48-B44C-461A-B5B7-71CA42617236}" destId="{81292E8E-36F0-424A-B6C1-7E89660598C8}" srcOrd="1" destOrd="0" presId="urn:microsoft.com/office/officeart/2005/8/layout/chevron2"/>
    <dgm:cxn modelId="{8771D049-25B6-48B4-A9DD-AF2540E80116}" type="presParOf" srcId="{9FCF1D48-B44C-461A-B5B7-71CA42617236}" destId="{AEBB18B5-404C-4306-951E-2B1DF14D9B32}" srcOrd="2" destOrd="0" presId="urn:microsoft.com/office/officeart/2005/8/layout/chevron2"/>
    <dgm:cxn modelId="{690987C5-C838-4870-9EE7-6F7B69184BB7}" type="presParOf" srcId="{AEBB18B5-404C-4306-951E-2B1DF14D9B32}" destId="{A909FC0C-64F4-47E0-B3E2-2DA51A057438}" srcOrd="0" destOrd="0" presId="urn:microsoft.com/office/officeart/2005/8/layout/chevron2"/>
    <dgm:cxn modelId="{20A6A9C1-1B3D-45AE-AA3F-AE0D43913D66}" type="presParOf" srcId="{AEBB18B5-404C-4306-951E-2B1DF14D9B32}" destId="{19867232-5B34-4C24-B30B-AE307F0F3C45}" srcOrd="1" destOrd="0" presId="urn:microsoft.com/office/officeart/2005/8/layout/chevron2"/>
    <dgm:cxn modelId="{D075AD29-8EC9-4959-81C0-D6C0C015B216}" type="presParOf" srcId="{9FCF1D48-B44C-461A-B5B7-71CA42617236}" destId="{4427D0C9-6FB2-417D-AD42-27D797890AFE}" srcOrd="3" destOrd="0" presId="urn:microsoft.com/office/officeart/2005/8/layout/chevron2"/>
    <dgm:cxn modelId="{BB5C1263-ECDE-4767-A8D5-42C4B8A992FA}" type="presParOf" srcId="{9FCF1D48-B44C-461A-B5B7-71CA42617236}" destId="{776E5469-6222-4EF9-AB73-4BE0CAAECE9D}" srcOrd="4" destOrd="0" presId="urn:microsoft.com/office/officeart/2005/8/layout/chevron2"/>
    <dgm:cxn modelId="{D1EA1E97-120C-4B47-AD3A-062551691261}" type="presParOf" srcId="{776E5469-6222-4EF9-AB73-4BE0CAAECE9D}" destId="{63F33972-46E2-4969-9612-9C6550C72EBF}" srcOrd="0" destOrd="0" presId="urn:microsoft.com/office/officeart/2005/8/layout/chevron2"/>
    <dgm:cxn modelId="{D8B9DFA4-FAB3-49AF-8493-8F334B8A59C4}" type="presParOf" srcId="{776E5469-6222-4EF9-AB73-4BE0CAAECE9D}" destId="{D69092AD-6D60-4314-9EBA-74B5A38532D6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086E79F-411F-4858-8822-201FDD083A99}">
      <dsp:nvSpPr>
        <dsp:cNvPr id="0" name=""/>
        <dsp:cNvSpPr/>
      </dsp:nvSpPr>
      <dsp:spPr>
        <a:xfrm>
          <a:off x="0" y="680"/>
          <a:ext cx="6243991" cy="0"/>
        </a:xfrm>
        <a:prstGeom prst="lin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89CFA9F-563C-4BE4-B7B2-C603A9F64BD5}">
      <dsp:nvSpPr>
        <dsp:cNvPr id="0" name=""/>
        <dsp:cNvSpPr/>
      </dsp:nvSpPr>
      <dsp:spPr>
        <a:xfrm>
          <a:off x="0" y="680"/>
          <a:ext cx="6243991" cy="7956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Introduction to JAVA</a:t>
          </a:r>
        </a:p>
      </dsp:txBody>
      <dsp:txXfrm>
        <a:off x="0" y="680"/>
        <a:ext cx="6243991" cy="795672"/>
      </dsp:txXfrm>
    </dsp:sp>
    <dsp:sp modelId="{584199EC-E112-4158-9F44-C22E319C0E7C}">
      <dsp:nvSpPr>
        <dsp:cNvPr id="0" name=""/>
        <dsp:cNvSpPr/>
      </dsp:nvSpPr>
      <dsp:spPr>
        <a:xfrm>
          <a:off x="0" y="796352"/>
          <a:ext cx="6243991" cy="0"/>
        </a:xfrm>
        <a:prstGeom prst="lin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E841108-0DA0-42EE-8C72-4A76225EA8E6}">
      <dsp:nvSpPr>
        <dsp:cNvPr id="0" name=""/>
        <dsp:cNvSpPr/>
      </dsp:nvSpPr>
      <dsp:spPr>
        <a:xfrm>
          <a:off x="0" y="796352"/>
          <a:ext cx="6243991" cy="7956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Core Java Programming</a:t>
          </a:r>
        </a:p>
      </dsp:txBody>
      <dsp:txXfrm>
        <a:off x="0" y="796352"/>
        <a:ext cx="6243991" cy="795672"/>
      </dsp:txXfrm>
    </dsp:sp>
    <dsp:sp modelId="{500B728D-FF12-4801-A74D-8FEE8DFBB5A1}">
      <dsp:nvSpPr>
        <dsp:cNvPr id="0" name=""/>
        <dsp:cNvSpPr/>
      </dsp:nvSpPr>
      <dsp:spPr>
        <a:xfrm>
          <a:off x="0" y="1592024"/>
          <a:ext cx="6243991" cy="0"/>
        </a:xfrm>
        <a:prstGeom prst="lin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20E24A7-3931-4B19-A359-612A3E71D61C}">
      <dsp:nvSpPr>
        <dsp:cNvPr id="0" name=""/>
        <dsp:cNvSpPr/>
      </dsp:nvSpPr>
      <dsp:spPr>
        <a:xfrm>
          <a:off x="0" y="1592024"/>
          <a:ext cx="6243991" cy="7956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In depth Eclipse Tutorial with demo examples</a:t>
          </a:r>
        </a:p>
      </dsp:txBody>
      <dsp:txXfrm>
        <a:off x="0" y="1592024"/>
        <a:ext cx="6243991" cy="795672"/>
      </dsp:txXfrm>
    </dsp:sp>
    <dsp:sp modelId="{244AD87A-C29F-4748-839B-2920C5C9F2A0}">
      <dsp:nvSpPr>
        <dsp:cNvPr id="0" name=""/>
        <dsp:cNvSpPr/>
      </dsp:nvSpPr>
      <dsp:spPr>
        <a:xfrm>
          <a:off x="0" y="2387696"/>
          <a:ext cx="6243991" cy="0"/>
        </a:xfrm>
        <a:prstGeom prst="lin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EB7E865-2355-4968-BA74-EA9FE7EB72BC}">
      <dsp:nvSpPr>
        <dsp:cNvPr id="0" name=""/>
        <dsp:cNvSpPr/>
      </dsp:nvSpPr>
      <dsp:spPr>
        <a:xfrm>
          <a:off x="0" y="2387696"/>
          <a:ext cx="6243991" cy="7956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In depth Spring Tutorial with demo examples</a:t>
          </a:r>
        </a:p>
      </dsp:txBody>
      <dsp:txXfrm>
        <a:off x="0" y="2387696"/>
        <a:ext cx="6243991" cy="795672"/>
      </dsp:txXfrm>
    </dsp:sp>
    <dsp:sp modelId="{72FB30CF-C36B-499F-809E-DFB8724AFF48}">
      <dsp:nvSpPr>
        <dsp:cNvPr id="0" name=""/>
        <dsp:cNvSpPr/>
      </dsp:nvSpPr>
      <dsp:spPr>
        <a:xfrm>
          <a:off x="0" y="3183368"/>
          <a:ext cx="6243991" cy="0"/>
        </a:xfrm>
        <a:prstGeom prst="lin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B410F2D-62A9-4B56-9E2C-AE181EF67235}">
      <dsp:nvSpPr>
        <dsp:cNvPr id="0" name=""/>
        <dsp:cNvSpPr/>
      </dsp:nvSpPr>
      <dsp:spPr>
        <a:xfrm>
          <a:off x="0" y="3183368"/>
          <a:ext cx="6243991" cy="7956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Git and GitHub </a:t>
          </a:r>
        </a:p>
      </dsp:txBody>
      <dsp:txXfrm>
        <a:off x="0" y="3183368"/>
        <a:ext cx="6243991" cy="795672"/>
      </dsp:txXfrm>
    </dsp:sp>
    <dsp:sp modelId="{D757A7C2-DCC5-4231-8040-30255E9142E5}">
      <dsp:nvSpPr>
        <dsp:cNvPr id="0" name=""/>
        <dsp:cNvSpPr/>
      </dsp:nvSpPr>
      <dsp:spPr>
        <a:xfrm>
          <a:off x="0" y="3979040"/>
          <a:ext cx="6243991" cy="0"/>
        </a:xfrm>
        <a:prstGeom prst="lin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35E8ECB-587D-4856-895F-9FCF2D1041AC}">
      <dsp:nvSpPr>
        <dsp:cNvPr id="0" name=""/>
        <dsp:cNvSpPr/>
      </dsp:nvSpPr>
      <dsp:spPr>
        <a:xfrm>
          <a:off x="0" y="3979040"/>
          <a:ext cx="6243991" cy="7956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SQL tutorial and Database Connectivity</a:t>
          </a:r>
        </a:p>
      </dsp:txBody>
      <dsp:txXfrm>
        <a:off x="0" y="3979040"/>
        <a:ext cx="6243991" cy="795672"/>
      </dsp:txXfrm>
    </dsp:sp>
    <dsp:sp modelId="{D7EDFA7A-7DC4-475C-AD36-A3D7CEC0F070}">
      <dsp:nvSpPr>
        <dsp:cNvPr id="0" name=""/>
        <dsp:cNvSpPr/>
      </dsp:nvSpPr>
      <dsp:spPr>
        <a:xfrm>
          <a:off x="0" y="4774712"/>
          <a:ext cx="6243991" cy="0"/>
        </a:xfrm>
        <a:prstGeom prst="lin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01A4330-E98F-4405-860D-79D5EA9F9B86}">
      <dsp:nvSpPr>
        <dsp:cNvPr id="0" name=""/>
        <dsp:cNvSpPr/>
      </dsp:nvSpPr>
      <dsp:spPr>
        <a:xfrm>
          <a:off x="0" y="4774712"/>
          <a:ext cx="6243991" cy="7956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Hands on practice on Angular with crystal explanations on HTML, CSS and JS</a:t>
          </a:r>
        </a:p>
      </dsp:txBody>
      <dsp:txXfrm>
        <a:off x="0" y="4774712"/>
        <a:ext cx="6243991" cy="79567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2BBB21-9AB7-4649-8CD8-389C3B8E0E6A}">
      <dsp:nvSpPr>
        <dsp:cNvPr id="0" name=""/>
        <dsp:cNvSpPr/>
      </dsp:nvSpPr>
      <dsp:spPr>
        <a:xfrm>
          <a:off x="1695" y="3099336"/>
          <a:ext cx="1508797" cy="60351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latin typeface="Century Gothic" panose="020B0502020202020204"/>
            </a:rPr>
            <a:t>FRONTEND</a:t>
          </a:r>
          <a:endParaRPr lang="en-US" sz="1100" kern="1200"/>
        </a:p>
      </dsp:txBody>
      <dsp:txXfrm>
        <a:off x="303454" y="3099336"/>
        <a:ext cx="905279" cy="603518"/>
      </dsp:txXfrm>
    </dsp:sp>
    <dsp:sp modelId="{38B53C2B-A517-46DE-8C7B-5A563C80BF32}">
      <dsp:nvSpPr>
        <dsp:cNvPr id="0" name=""/>
        <dsp:cNvSpPr/>
      </dsp:nvSpPr>
      <dsp:spPr>
        <a:xfrm>
          <a:off x="1359612" y="3099336"/>
          <a:ext cx="1508797" cy="60351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latin typeface="Century Gothic" panose="020B0502020202020204"/>
            </a:rPr>
            <a:t>HTML</a:t>
          </a:r>
          <a:endParaRPr lang="en-US" sz="1100" kern="1200"/>
        </a:p>
      </dsp:txBody>
      <dsp:txXfrm>
        <a:off x="1661371" y="3099336"/>
        <a:ext cx="905279" cy="603518"/>
      </dsp:txXfrm>
    </dsp:sp>
    <dsp:sp modelId="{A51F8EF5-A2C2-4DB3-A937-46260799400B}">
      <dsp:nvSpPr>
        <dsp:cNvPr id="0" name=""/>
        <dsp:cNvSpPr/>
      </dsp:nvSpPr>
      <dsp:spPr>
        <a:xfrm>
          <a:off x="2717529" y="3099336"/>
          <a:ext cx="1508797" cy="60351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latin typeface="Century Gothic" panose="020B0502020202020204"/>
            </a:rPr>
            <a:t>CSS</a:t>
          </a:r>
          <a:endParaRPr lang="en-US" sz="1100" kern="1200"/>
        </a:p>
      </dsp:txBody>
      <dsp:txXfrm>
        <a:off x="3019288" y="3099336"/>
        <a:ext cx="905279" cy="603518"/>
      </dsp:txXfrm>
    </dsp:sp>
    <dsp:sp modelId="{C1825B8B-FE82-49C1-8DD5-FB34EA89884D}">
      <dsp:nvSpPr>
        <dsp:cNvPr id="0" name=""/>
        <dsp:cNvSpPr/>
      </dsp:nvSpPr>
      <dsp:spPr>
        <a:xfrm>
          <a:off x="4075447" y="3099336"/>
          <a:ext cx="1508797" cy="60351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latin typeface="Century Gothic" panose="020B0502020202020204"/>
            </a:rPr>
            <a:t>JAVASCRIPT</a:t>
          </a:r>
        </a:p>
      </dsp:txBody>
      <dsp:txXfrm>
        <a:off x="4377206" y="3099336"/>
        <a:ext cx="905279" cy="603518"/>
      </dsp:txXfrm>
    </dsp:sp>
    <dsp:sp modelId="{8A2C0859-8D89-4DF9-886A-F9469B6BFA93}">
      <dsp:nvSpPr>
        <dsp:cNvPr id="0" name=""/>
        <dsp:cNvSpPr/>
      </dsp:nvSpPr>
      <dsp:spPr>
        <a:xfrm>
          <a:off x="5433364" y="3099336"/>
          <a:ext cx="1508797" cy="60351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latin typeface="Century Gothic" panose="020B0502020202020204"/>
            </a:rPr>
            <a:t>ANGULAR</a:t>
          </a:r>
        </a:p>
      </dsp:txBody>
      <dsp:txXfrm>
        <a:off x="5735123" y="3099336"/>
        <a:ext cx="905279" cy="60351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988FBD-A128-4103-925F-1FCD7BEB3B7E}">
      <dsp:nvSpPr>
        <dsp:cNvPr id="0" name=""/>
        <dsp:cNvSpPr/>
      </dsp:nvSpPr>
      <dsp:spPr>
        <a:xfrm>
          <a:off x="2733" y="1821843"/>
          <a:ext cx="1590977" cy="63639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latin typeface="Century Gothic" panose="020B0502020202020204"/>
            </a:rPr>
            <a:t>BACKEND</a:t>
          </a:r>
          <a:endParaRPr lang="en-US" sz="1100" kern="1200"/>
        </a:p>
      </dsp:txBody>
      <dsp:txXfrm>
        <a:off x="320929" y="1821843"/>
        <a:ext cx="954586" cy="636391"/>
      </dsp:txXfrm>
    </dsp:sp>
    <dsp:sp modelId="{7AFAFB9B-8F4D-49D2-8E2A-A462171DE4C8}">
      <dsp:nvSpPr>
        <dsp:cNvPr id="0" name=""/>
        <dsp:cNvSpPr/>
      </dsp:nvSpPr>
      <dsp:spPr>
        <a:xfrm>
          <a:off x="1434613" y="1821843"/>
          <a:ext cx="1590977" cy="63639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latin typeface="Century Gothic" panose="020B0502020202020204"/>
            </a:rPr>
            <a:t>JAVA</a:t>
          </a:r>
          <a:endParaRPr lang="en-US" sz="1100" kern="1200"/>
        </a:p>
      </dsp:txBody>
      <dsp:txXfrm>
        <a:off x="1752809" y="1821843"/>
        <a:ext cx="954586" cy="636391"/>
      </dsp:txXfrm>
    </dsp:sp>
    <dsp:sp modelId="{9DFD07EC-3BF8-4D8E-A64D-DA58BA859799}">
      <dsp:nvSpPr>
        <dsp:cNvPr id="0" name=""/>
        <dsp:cNvSpPr/>
      </dsp:nvSpPr>
      <dsp:spPr>
        <a:xfrm>
          <a:off x="2866493" y="1821843"/>
          <a:ext cx="1590977" cy="63639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latin typeface="Century Gothic" panose="020B0502020202020204"/>
            </a:rPr>
            <a:t>ECLIPSE</a:t>
          </a:r>
          <a:endParaRPr lang="en-US" sz="1100" kern="1200"/>
        </a:p>
      </dsp:txBody>
      <dsp:txXfrm>
        <a:off x="3184689" y="1821843"/>
        <a:ext cx="954586" cy="636391"/>
      </dsp:txXfrm>
    </dsp:sp>
    <dsp:sp modelId="{DF7170AC-EA4C-4B8D-AF93-AA9B26A9E1A6}">
      <dsp:nvSpPr>
        <dsp:cNvPr id="0" name=""/>
        <dsp:cNvSpPr/>
      </dsp:nvSpPr>
      <dsp:spPr>
        <a:xfrm>
          <a:off x="4298373" y="1821843"/>
          <a:ext cx="1590977" cy="63639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latin typeface="Century Gothic" panose="020B0502020202020204"/>
            </a:rPr>
            <a:t>SPRINGBOOT</a:t>
          </a:r>
        </a:p>
      </dsp:txBody>
      <dsp:txXfrm>
        <a:off x="4616569" y="1821843"/>
        <a:ext cx="954586" cy="63639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9A7B64-5B4D-407A-942D-81B405321F48}">
      <dsp:nvSpPr>
        <dsp:cNvPr id="0" name=""/>
        <dsp:cNvSpPr/>
      </dsp:nvSpPr>
      <dsp:spPr>
        <a:xfrm>
          <a:off x="1172" y="1612786"/>
          <a:ext cx="1428869" cy="57154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latin typeface="Century Gothic" panose="020B0502020202020204"/>
            </a:rPr>
            <a:t>DATABASE</a:t>
          </a:r>
          <a:endParaRPr lang="en-US" sz="1200" kern="1200"/>
        </a:p>
      </dsp:txBody>
      <dsp:txXfrm>
        <a:off x="286946" y="1612786"/>
        <a:ext cx="857322" cy="571547"/>
      </dsp:txXfrm>
    </dsp:sp>
    <dsp:sp modelId="{127A4906-CF44-4E21-B588-510754892F3F}">
      <dsp:nvSpPr>
        <dsp:cNvPr id="0" name=""/>
        <dsp:cNvSpPr/>
      </dsp:nvSpPr>
      <dsp:spPr>
        <a:xfrm>
          <a:off x="1287155" y="1612786"/>
          <a:ext cx="1428869" cy="57154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latin typeface="Century Gothic" panose="020B0502020202020204"/>
            </a:rPr>
            <a:t>MYSQL</a:t>
          </a:r>
          <a:endParaRPr lang="en-US" sz="1200" kern="1200"/>
        </a:p>
      </dsp:txBody>
      <dsp:txXfrm>
        <a:off x="1572929" y="1612786"/>
        <a:ext cx="857322" cy="571547"/>
      </dsp:txXfrm>
    </dsp:sp>
    <dsp:sp modelId="{60A8E771-E723-4A5C-ABEB-9F217A70A6F0}">
      <dsp:nvSpPr>
        <dsp:cNvPr id="0" name=""/>
        <dsp:cNvSpPr/>
      </dsp:nvSpPr>
      <dsp:spPr>
        <a:xfrm>
          <a:off x="2573138" y="1612786"/>
          <a:ext cx="1428869" cy="57154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latin typeface="Century Gothic" panose="020B0502020202020204"/>
            </a:rPr>
            <a:t>NAVICAT</a:t>
          </a:r>
        </a:p>
      </dsp:txBody>
      <dsp:txXfrm>
        <a:off x="2858912" y="1612786"/>
        <a:ext cx="857322" cy="57154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38FA6D-B8C8-4C84-8D32-8BC8FCF986DD}">
      <dsp:nvSpPr>
        <dsp:cNvPr id="0" name=""/>
        <dsp:cNvSpPr/>
      </dsp:nvSpPr>
      <dsp:spPr>
        <a:xfrm>
          <a:off x="1370" y="1564518"/>
          <a:ext cx="1670207" cy="66808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latin typeface="Century Gothic" panose="020B0502020202020204"/>
            </a:rPr>
            <a:t>TOOLS USED</a:t>
          </a:r>
          <a:endParaRPr lang="en-US" sz="2000" kern="1200"/>
        </a:p>
      </dsp:txBody>
      <dsp:txXfrm>
        <a:off x="335412" y="1564518"/>
        <a:ext cx="1002124" cy="668083"/>
      </dsp:txXfrm>
    </dsp:sp>
    <dsp:sp modelId="{5D8A394A-F830-4F5E-B8D7-CE911F3867E0}">
      <dsp:nvSpPr>
        <dsp:cNvPr id="0" name=""/>
        <dsp:cNvSpPr/>
      </dsp:nvSpPr>
      <dsp:spPr>
        <a:xfrm>
          <a:off x="1504557" y="1564518"/>
          <a:ext cx="1670207" cy="66808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latin typeface="Century Gothic" panose="020B0502020202020204"/>
            </a:rPr>
            <a:t>GIT</a:t>
          </a:r>
          <a:endParaRPr lang="en-US" sz="2000" kern="1200"/>
        </a:p>
      </dsp:txBody>
      <dsp:txXfrm>
        <a:off x="1838599" y="1564518"/>
        <a:ext cx="1002124" cy="668083"/>
      </dsp:txXfrm>
    </dsp:sp>
    <dsp:sp modelId="{5F69DE05-BF1C-4C1D-8AC5-D012C175FA46}">
      <dsp:nvSpPr>
        <dsp:cNvPr id="0" name=""/>
        <dsp:cNvSpPr/>
      </dsp:nvSpPr>
      <dsp:spPr>
        <a:xfrm>
          <a:off x="3007744" y="1564518"/>
          <a:ext cx="1670207" cy="66808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latin typeface="Century Gothic" panose="020B0502020202020204"/>
            </a:rPr>
            <a:t>GITHUB</a:t>
          </a:r>
          <a:endParaRPr lang="en-US" sz="2000" kern="1200"/>
        </a:p>
      </dsp:txBody>
      <dsp:txXfrm>
        <a:off x="3341786" y="1564518"/>
        <a:ext cx="1002124" cy="668083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C1D578-74A0-473B-B059-03DB6B68444D}">
      <dsp:nvSpPr>
        <dsp:cNvPr id="0" name=""/>
        <dsp:cNvSpPr/>
      </dsp:nvSpPr>
      <dsp:spPr>
        <a:xfrm rot="5400000">
          <a:off x="-270880" y="273423"/>
          <a:ext cx="1805870" cy="126410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latin typeface="Century Gothic" panose="020B0502020202020204"/>
            </a:rPr>
            <a:t>PROJECT PLANNING </a:t>
          </a:r>
          <a:endParaRPr lang="en-US" sz="1800" kern="1200"/>
        </a:p>
      </dsp:txBody>
      <dsp:txXfrm rot="-5400000">
        <a:off x="1" y="634598"/>
        <a:ext cx="1264109" cy="541761"/>
      </dsp:txXfrm>
    </dsp:sp>
    <dsp:sp modelId="{E633915E-0ACC-4BC1-949A-F2B938B3F6C1}">
      <dsp:nvSpPr>
        <dsp:cNvPr id="0" name=""/>
        <dsp:cNvSpPr/>
      </dsp:nvSpPr>
      <dsp:spPr>
        <a:xfrm rot="5400000">
          <a:off x="5016005" y="-3749353"/>
          <a:ext cx="1173816" cy="867760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3144" tIns="23495" rIns="23495" bIns="23495" numCol="1" spcCol="1270" anchor="ctr" anchorCtr="0">
          <a:noAutofit/>
        </a:bodyPr>
        <a:lstStyle/>
        <a:p>
          <a:pPr marL="285750" lvl="1" indent="-285750" algn="l" defTabSz="16446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700" kern="1200">
              <a:latin typeface="Century Gothic" panose="020B0502020202020204"/>
            </a:rPr>
            <a:t>PLAN AND REPORT THE BASIC PROJECT ENVIRONMENT</a:t>
          </a:r>
          <a:endParaRPr lang="en-US" sz="3700" kern="1200"/>
        </a:p>
      </dsp:txBody>
      <dsp:txXfrm rot="-5400000">
        <a:off x="1264110" y="59843"/>
        <a:ext cx="8620307" cy="1059214"/>
      </dsp:txXfrm>
    </dsp:sp>
    <dsp:sp modelId="{A909FC0C-64F4-47E0-B3E2-2DA51A057438}">
      <dsp:nvSpPr>
        <dsp:cNvPr id="0" name=""/>
        <dsp:cNvSpPr/>
      </dsp:nvSpPr>
      <dsp:spPr>
        <a:xfrm rot="5400000">
          <a:off x="-270880" y="1887307"/>
          <a:ext cx="1805870" cy="126410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latin typeface="Century Gothic" panose="020B0502020202020204"/>
            </a:rPr>
            <a:t>PROJECT ANALYSIS</a:t>
          </a:r>
          <a:endParaRPr lang="en-US" sz="1800" kern="1200"/>
        </a:p>
      </dsp:txBody>
      <dsp:txXfrm rot="-5400000">
        <a:off x="1" y="2248482"/>
        <a:ext cx="1264109" cy="541761"/>
      </dsp:txXfrm>
    </dsp:sp>
    <dsp:sp modelId="{19867232-5B34-4C24-B30B-AE307F0F3C45}">
      <dsp:nvSpPr>
        <dsp:cNvPr id="0" name=""/>
        <dsp:cNvSpPr/>
      </dsp:nvSpPr>
      <dsp:spPr>
        <a:xfrm rot="5400000">
          <a:off x="5016005" y="-2135469"/>
          <a:ext cx="1173816" cy="867760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3144" tIns="23495" rIns="23495" bIns="23495" numCol="1" spcCol="1270" anchor="ctr" anchorCtr="0">
          <a:noAutofit/>
        </a:bodyPr>
        <a:lstStyle/>
        <a:p>
          <a:pPr marL="285750" lvl="1" indent="-285750" algn="l" defTabSz="16446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700" kern="1200">
              <a:latin typeface="Century Gothic" panose="020B0502020202020204"/>
            </a:rPr>
            <a:t>UNDERSTANDING THE AIM AND THE METHODOLOGY</a:t>
          </a:r>
          <a:endParaRPr lang="en-US" sz="3700" kern="1200"/>
        </a:p>
      </dsp:txBody>
      <dsp:txXfrm rot="-5400000">
        <a:off x="1264110" y="1673727"/>
        <a:ext cx="8620307" cy="1059214"/>
      </dsp:txXfrm>
    </dsp:sp>
    <dsp:sp modelId="{63F33972-46E2-4969-9612-9C6550C72EBF}">
      <dsp:nvSpPr>
        <dsp:cNvPr id="0" name=""/>
        <dsp:cNvSpPr/>
      </dsp:nvSpPr>
      <dsp:spPr>
        <a:xfrm rot="5400000">
          <a:off x="-270880" y="3501191"/>
          <a:ext cx="1805870" cy="126410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latin typeface="Century Gothic" panose="020B0502020202020204"/>
            </a:rPr>
            <a:t>PROJECT DESIGN</a:t>
          </a:r>
          <a:endParaRPr lang="en-US" sz="1800" kern="1200"/>
        </a:p>
      </dsp:txBody>
      <dsp:txXfrm rot="-5400000">
        <a:off x="1" y="3862366"/>
        <a:ext cx="1264109" cy="541761"/>
      </dsp:txXfrm>
    </dsp:sp>
    <dsp:sp modelId="{D69092AD-6D60-4314-9EBA-74B5A38532D6}">
      <dsp:nvSpPr>
        <dsp:cNvPr id="0" name=""/>
        <dsp:cNvSpPr/>
      </dsp:nvSpPr>
      <dsp:spPr>
        <a:xfrm rot="5400000">
          <a:off x="5016005" y="-521585"/>
          <a:ext cx="1173816" cy="867760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3144" tIns="23495" rIns="23495" bIns="23495" numCol="1" spcCol="1270" anchor="ctr" anchorCtr="0">
          <a:noAutofit/>
        </a:bodyPr>
        <a:lstStyle/>
        <a:p>
          <a:pPr marL="285750" lvl="1" indent="-285750" algn="l" defTabSz="16446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700" kern="1200">
              <a:latin typeface="Century Gothic" panose="020B0502020202020204"/>
            </a:rPr>
            <a:t>DETERMINE THE PROJECT GOALS AND ITS OUTCOMES.    </a:t>
          </a:r>
          <a:endParaRPr lang="en-US" sz="3700" kern="1200"/>
        </a:p>
      </dsp:txBody>
      <dsp:txXfrm rot="-5400000">
        <a:off x="1264110" y="3287611"/>
        <a:ext cx="8620307" cy="105921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81ed480d6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2" name="Google Shape;152;g81ed480d63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3" name="Google Shape;153;g81ed480d63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6" name="Google Shape;566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Time – 2 mins</a:t>
            </a:r>
            <a:endParaRPr/>
          </a:p>
        </p:txBody>
      </p:sp>
      <p:sp>
        <p:nvSpPr>
          <p:cNvPr id="567" name="Google Shape;567;p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81ed480d63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4" name="Google Shape;574;g81ed480d63_0_10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5" name="Google Shape;575;g81ed480d63_0_10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2" name="Google Shape;582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3" name="Google Shape;583;p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98" name="Google Shape;598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Time – After this show the testimonial video. 1 min</a:t>
            </a:r>
            <a:endParaRPr/>
          </a:p>
        </p:txBody>
      </p:sp>
      <p:sp>
        <p:nvSpPr>
          <p:cNvPr id="599" name="Google Shape;599;p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9" name="Google Shape;209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Time – 1 min</a:t>
            </a:r>
            <a:endParaRPr/>
          </a:p>
        </p:txBody>
      </p:sp>
      <p:sp>
        <p:nvSpPr>
          <p:cNvPr id="210" name="Google Shape;210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8930f02e8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8930f02e85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g8930f02e85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3" name="Google Shape;343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Time – 3 mins	</a:t>
            </a:r>
            <a:endParaRPr/>
          </a:p>
        </p:txBody>
      </p:sp>
      <p:sp>
        <p:nvSpPr>
          <p:cNvPr id="344" name="Google Shape;344;p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1" name="Google Shape;351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User satisfaction and brand value</a:t>
            </a:r>
            <a:endParaRPr/>
          </a:p>
        </p:txBody>
      </p:sp>
      <p:sp>
        <p:nvSpPr>
          <p:cNvPr id="352" name="Google Shape;352;p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3" name="Google Shape;403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Time – 2 mins</a:t>
            </a:r>
            <a:endParaRPr/>
          </a:p>
        </p:txBody>
      </p:sp>
      <p:sp>
        <p:nvSpPr>
          <p:cNvPr id="404" name="Google Shape;404;p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8" name="Google Shape;438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Time – 1 min</a:t>
            </a:r>
            <a:endParaRPr/>
          </a:p>
        </p:txBody>
      </p:sp>
      <p:sp>
        <p:nvSpPr>
          <p:cNvPr id="439" name="Google Shape;439;p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6" name="Google Shape;446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Time – 1 min</a:t>
            </a:r>
            <a:endParaRPr/>
          </a:p>
        </p:txBody>
      </p:sp>
      <p:sp>
        <p:nvSpPr>
          <p:cNvPr id="447" name="Google Shape;447;p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6726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9751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1261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8275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6632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31332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911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37045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18269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3"/>
          <p:cNvSpPr txBox="1">
            <a:spLocks noGrp="1"/>
          </p:cNvSpPr>
          <p:nvPr>
            <p:ph type="title"/>
          </p:nvPr>
        </p:nvSpPr>
        <p:spPr>
          <a:xfrm>
            <a:off x="685800" y="685800"/>
            <a:ext cx="10817400" cy="7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oppins Medium"/>
              <a:buNone/>
              <a:defRPr sz="2300" b="0" i="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13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2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5113510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ize — Red">
  <p:cSld name="Seize — Red">
    <p:bg>
      <p:bgPr>
        <a:solidFill>
          <a:schemeClr val="accent1"/>
        </a:solidFill>
        <a:effectLst/>
      </p:bgPr>
    </p:bg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5"/>
          <p:cNvSpPr txBox="1">
            <a:spLocks noGrp="1"/>
          </p:cNvSpPr>
          <p:nvPr>
            <p:ph type="ctrTitle"/>
          </p:nvPr>
        </p:nvSpPr>
        <p:spPr>
          <a:xfrm>
            <a:off x="1346610" y="2759428"/>
            <a:ext cx="9495600" cy="13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Poppins Medium"/>
              <a:buNone/>
              <a:defRPr sz="3400" b="0" i="0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15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2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marL="0" lvl="1" indent="0" algn="r" rtl="0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marL="0" lvl="2" indent="0" algn="r" rtl="0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marL="0" lvl="3" indent="0" algn="r" rtl="0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marL="0" lvl="4" indent="0" algn="r" rtl="0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marL="0" lvl="5" indent="0" algn="r" rtl="0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marL="0" lvl="6" indent="0" algn="r" rtl="0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marL="0" lvl="7" indent="0" algn="r" rtl="0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marL="0" lvl="8" indent="0" algn="r" rtl="0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713551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94872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 — Image">
  <p:cSld name="Agenda — Image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7"/>
          <p:cNvSpPr>
            <a:spLocks noGrp="1"/>
          </p:cNvSpPr>
          <p:nvPr>
            <p:ph type="pic" idx="2"/>
          </p:nvPr>
        </p:nvSpPr>
        <p:spPr>
          <a:xfrm>
            <a:off x="5864352" y="0"/>
            <a:ext cx="6324600" cy="6858000"/>
          </a:xfrm>
          <a:prstGeom prst="rect">
            <a:avLst/>
          </a:prstGeom>
          <a:solidFill>
            <a:srgbClr val="C1C1C1"/>
          </a:solidFill>
          <a:ln>
            <a:noFill/>
          </a:ln>
        </p:spPr>
        <p:txBody>
          <a:bodyPr spcFirstLastPara="1" wrap="square" lIns="0" tIns="0" rIns="0" bIns="731500" anchor="ctr" anchorCtr="0">
            <a:noAutofit/>
          </a:bodyPr>
          <a:lstStyle>
            <a:lvl1pPr marR="0" lvl="0" algn="ctr" rtl="0">
              <a:lnSpc>
                <a:spcPct val="3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oppins Medium"/>
              <a:buNone/>
              <a:defRPr sz="10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marR="0" lvl="1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 Medium"/>
              <a:buAutoNum type="arabicPeriod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 Medium"/>
              <a:buAutoNum type="arabicPeriod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 Medium"/>
              <a:buAutoNum type="arabicPeriod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 Medium"/>
              <a:buAutoNum type="arabicPeriod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145" name="Google Shape;145;p17"/>
          <p:cNvSpPr txBox="1">
            <a:spLocks noGrp="1"/>
          </p:cNvSpPr>
          <p:nvPr>
            <p:ph type="ctrTitle"/>
          </p:nvPr>
        </p:nvSpPr>
        <p:spPr>
          <a:xfrm>
            <a:off x="685800" y="667512"/>
            <a:ext cx="4690800" cy="2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Poppins Medium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17"/>
          <p:cNvSpPr txBox="1">
            <a:spLocks noGrp="1"/>
          </p:cNvSpPr>
          <p:nvPr>
            <p:ph type="body" idx="1"/>
          </p:nvPr>
        </p:nvSpPr>
        <p:spPr>
          <a:xfrm>
            <a:off x="685800" y="1089835"/>
            <a:ext cx="4690800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  <a:defRPr/>
            </a:lvl1pPr>
            <a:lvl2pPr marL="914400" lvl="1" indent="-342900" algn="l" rtl="0">
              <a:lnSpc>
                <a:spcPct val="20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2pPr>
            <a:lvl3pPr marL="1371600" lvl="2" indent="-342900" algn="l" rtl="0">
              <a:lnSpc>
                <a:spcPct val="20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  <a:defRPr/>
            </a:lvl3pPr>
            <a:lvl4pPr marL="1828800" lvl="3" indent="-342900" algn="l" rtl="0">
              <a:lnSpc>
                <a:spcPct val="20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  <a:defRPr/>
            </a:lvl4pPr>
            <a:lvl5pPr marL="2286000" lvl="4" indent="-342900" algn="l" rtl="0">
              <a:lnSpc>
                <a:spcPct val="20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2100"/>
              </a:spcBef>
              <a:spcAft>
                <a:spcPts val="21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47" name="Google Shape;147;p17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2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marL="0" lvl="1" indent="0" algn="r" rtl="0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marL="0" lvl="2" indent="0" algn="r" rtl="0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marL="0" lvl="3" indent="0" algn="r" rtl="0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marL="0" lvl="4" indent="0" algn="r" rtl="0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marL="0" lvl="5" indent="0" algn="r" rtl="0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marL="0" lvl="6" indent="0" algn="r" rtl="0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marL="0" lvl="7" indent="0" algn="r" rtl="0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marL="0" lvl="8" indent="0" algn="r" rtl="0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283905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252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0333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7620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6263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0065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9095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6/21/2022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2664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</a:t>
            </a:r>
          </a:p>
          <a:p>
            <a:pPr lvl="6"/>
            <a:r>
              <a:rPr lang="en-US"/>
              <a:t>Seven</a:t>
            </a:r>
          </a:p>
          <a:p>
            <a:pPr lvl="7"/>
            <a:r>
              <a:rPr lang="en-US"/>
              <a:t>Eight</a:t>
            </a:r>
          </a:p>
          <a:p>
            <a:pPr lvl="8"/>
            <a:r>
              <a:rPr lang="en-US"/>
              <a:t>nine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6/21/2022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27123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02" r:id="rId1"/>
    <p:sldLayoutId id="2147483803" r:id="rId2"/>
    <p:sldLayoutId id="2147483804" r:id="rId3"/>
    <p:sldLayoutId id="2147483805" r:id="rId4"/>
    <p:sldLayoutId id="2147483806" r:id="rId5"/>
    <p:sldLayoutId id="2147483807" r:id="rId6"/>
    <p:sldLayoutId id="2147483808" r:id="rId7"/>
    <p:sldLayoutId id="2147483809" r:id="rId8"/>
    <p:sldLayoutId id="2147483810" r:id="rId9"/>
    <p:sldLayoutId id="2147483811" r:id="rId10"/>
    <p:sldLayoutId id="2147483812" r:id="rId11"/>
    <p:sldLayoutId id="2147483813" r:id="rId12"/>
    <p:sldLayoutId id="2147483814" r:id="rId13"/>
    <p:sldLayoutId id="2147483815" r:id="rId14"/>
    <p:sldLayoutId id="2147483816" r:id="rId15"/>
    <p:sldLayoutId id="2147483817" r:id="rId16"/>
    <p:sldLayoutId id="2147483818" r:id="rId17"/>
    <p:sldLayoutId id="2147483819" r:id="rId18"/>
    <p:sldLayoutId id="2147483820" r:id="rId19"/>
    <p:sldLayoutId id="2147483821" r:id="rId20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5" Type="http://schemas.openxmlformats.org/officeDocument/2006/relationships/hyperlink" Target="https://inteact.act.edu.au/2016/09/19/ibm-exite-camp-2016-teacher-and-students-can-get-involved/" TargetMode="Externa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awrd.com/en/creatives/detail/9870803" TargetMode="External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0.xml"/><Relationship Id="rId5" Type="http://schemas.openxmlformats.org/officeDocument/2006/relationships/hyperlink" Target="http://www.motc.gov.qa/en/courses/overview-ibm-cognos-analytics-v110" TargetMode="External"/><Relationship Id="rId4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Angular_(web_framework)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0.xml"/><Relationship Id="rId5" Type="http://schemas.openxmlformats.org/officeDocument/2006/relationships/hyperlink" Target="http://www.motc.gov.qa/en/courses/overview-ibm-cognos-analytics-v110" TargetMode="External"/><Relationship Id="rId4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0.xml"/><Relationship Id="rId6" Type="http://schemas.openxmlformats.org/officeDocument/2006/relationships/hyperlink" Target="http://www.motc.gov.qa/en/courses/overview-ibm-cognos-analytics-v110" TargetMode="External"/><Relationship Id="rId5" Type="http://schemas.openxmlformats.org/officeDocument/2006/relationships/image" Target="../media/image3.jpeg"/><Relationship Id="rId4" Type="http://schemas.openxmlformats.org/officeDocument/2006/relationships/hyperlink" Target="https://ru.bmstu.wiki/JDBC_(Java_DataBase_Connectivity)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hyperlink" Target="http://www.motc.gov.qa/en/courses/overview-ibm-cognos-analytics-v110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3.jpeg"/><Relationship Id="rId5" Type="http://schemas.openxmlformats.org/officeDocument/2006/relationships/hyperlink" Target="https://researchleap.com/human-capital-spillovers-human-development-index-yogyakarta-special-region-central-java/" TargetMode="Externa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eg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Relationship Id="rId9" Type="http://schemas.openxmlformats.org/officeDocument/2006/relationships/hyperlink" Target="http://www.motc.gov.qa/en/courses/overview-ibm-cognos-analytics-v110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hyperlink" Target="http://www.motc.gov.qa/en/courses/overview-ibm-cognos-analytics-v110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3.jpeg"/><Relationship Id="rId5" Type="http://schemas.openxmlformats.org/officeDocument/2006/relationships/hyperlink" Target="https://www.peoplematters.in/article/sme-talent/onboarding-challenges-in-smes-14950" TargetMode="External"/><Relationship Id="rId4" Type="http://schemas.openxmlformats.org/officeDocument/2006/relationships/image" Target="../media/image16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0.xml"/><Relationship Id="rId4" Type="http://schemas.openxmlformats.org/officeDocument/2006/relationships/hyperlink" Target="http://www.motc.gov.qa/en/courses/overview-ibm-cognos-analytics-v110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0.xml"/><Relationship Id="rId6" Type="http://schemas.openxmlformats.org/officeDocument/2006/relationships/hyperlink" Target="http://www.motc.gov.qa/en/courses/overview-ibm-cognos-analytics-v110" TargetMode="External"/><Relationship Id="rId5" Type="http://schemas.openxmlformats.org/officeDocument/2006/relationships/image" Target="../media/image3.jpeg"/><Relationship Id="rId4" Type="http://schemas.openxmlformats.org/officeDocument/2006/relationships/hyperlink" Target="https://www.flickr.com/photos/9025932@N08/8048550367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www.motc.gov.qa/en/courses/overview-ibm-cognos-analytics-v110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www.motc.gov.qa/en/courses/overview-ibm-cognos-analytics-v110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5" Type="http://schemas.openxmlformats.org/officeDocument/2006/relationships/hyperlink" Target="http://www.motc.gov.qa/en/courses/overview-ibm-cognos-analytics-v110" TargetMode="External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otc.gov.qa/en/courses/overview-ibm-cognos-analytics-v110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9.xml"/><Relationship Id="rId5" Type="http://schemas.openxmlformats.org/officeDocument/2006/relationships/hyperlink" Target="http://www.motc.gov.qa/en/courses/overview-ibm-cognos-analytics-v110" TargetMode="External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Relationship Id="rId5" Type="http://schemas.openxmlformats.org/officeDocument/2006/relationships/hyperlink" Target="http://www.motc.gov.qa/en/courses/overview-ibm-cognos-analytics-v110" TargetMode="External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0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10" Type="http://schemas.openxmlformats.org/officeDocument/2006/relationships/hyperlink" Target="http://www.motc.gov.qa/en/courses/overview-ibm-cognos-analytics-v110" TargetMode="External"/><Relationship Id="rId4" Type="http://schemas.openxmlformats.org/officeDocument/2006/relationships/diagramData" Target="../diagrams/data1.xml"/><Relationship Id="rId9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0.xml"/><Relationship Id="rId5" Type="http://schemas.openxmlformats.org/officeDocument/2006/relationships/hyperlink" Target="http://www.motc.gov.qa/en/courses/overview-ibm-cognos-analytics-v110" TargetMode="External"/><Relationship Id="rId4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Relationship Id="rId5" Type="http://schemas.openxmlformats.org/officeDocument/2006/relationships/hyperlink" Target="http://www.motc.gov.qa/en/courses/overview-ibm-cognos-analytics-v110" TargetMode="External"/><Relationship Id="rId4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0.xml"/><Relationship Id="rId6" Type="http://schemas.openxmlformats.org/officeDocument/2006/relationships/hyperlink" Target="http://www.motc.gov.qa/en/courses/overview-ibm-cognos-analytics-v110" TargetMode="External"/><Relationship Id="rId5" Type="http://schemas.openxmlformats.org/officeDocument/2006/relationships/image" Target="../media/image3.jpeg"/><Relationship Id="rId4" Type="http://schemas.openxmlformats.org/officeDocument/2006/relationships/image" Target="../media/image4.jpeg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diagramLayout" Target="../diagrams/layout4.xml"/><Relationship Id="rId18" Type="http://schemas.openxmlformats.org/officeDocument/2006/relationships/diagramLayout" Target="../diagrams/layout5.xml"/><Relationship Id="rId26" Type="http://schemas.openxmlformats.org/officeDocument/2006/relationships/image" Target="../media/image8.png"/><Relationship Id="rId3" Type="http://schemas.openxmlformats.org/officeDocument/2006/relationships/diagramLayout" Target="../diagrams/layout2.xml"/><Relationship Id="rId21" Type="http://schemas.microsoft.com/office/2007/relationships/diagramDrawing" Target="../diagrams/drawing5.xml"/><Relationship Id="rId7" Type="http://schemas.openxmlformats.org/officeDocument/2006/relationships/diagramData" Target="../diagrams/data3.xml"/><Relationship Id="rId12" Type="http://schemas.openxmlformats.org/officeDocument/2006/relationships/diagramData" Target="../diagrams/data4.xml"/><Relationship Id="rId17" Type="http://schemas.openxmlformats.org/officeDocument/2006/relationships/diagramData" Target="../diagrams/data5.xml"/><Relationship Id="rId25" Type="http://schemas.openxmlformats.org/officeDocument/2006/relationships/hyperlink" Target="http://www.pngall.com/java-png" TargetMode="External"/><Relationship Id="rId33" Type="http://schemas.openxmlformats.org/officeDocument/2006/relationships/hyperlink" Target="http://www.motc.gov.qa/en/courses/overview-ibm-cognos-analytics-v110" TargetMode="External"/><Relationship Id="rId2" Type="http://schemas.openxmlformats.org/officeDocument/2006/relationships/diagramData" Target="../diagrams/data2.xml"/><Relationship Id="rId16" Type="http://schemas.microsoft.com/office/2007/relationships/diagramDrawing" Target="../diagrams/drawing4.xml"/><Relationship Id="rId20" Type="http://schemas.openxmlformats.org/officeDocument/2006/relationships/diagramColors" Target="../diagrams/colors5.xml"/><Relationship Id="rId29" Type="http://schemas.openxmlformats.org/officeDocument/2006/relationships/hyperlink" Target="http://www.artit-k.com/training-course/git/git-workshop/" TargetMode="External"/><Relationship Id="rId1" Type="http://schemas.openxmlformats.org/officeDocument/2006/relationships/slideLayout" Target="../slideLayouts/slideLayout20.xml"/><Relationship Id="rId6" Type="http://schemas.microsoft.com/office/2007/relationships/diagramDrawing" Target="../diagrams/drawing2.xml"/><Relationship Id="rId11" Type="http://schemas.microsoft.com/office/2007/relationships/diagramDrawing" Target="../diagrams/drawing3.xml"/><Relationship Id="rId24" Type="http://schemas.openxmlformats.org/officeDocument/2006/relationships/image" Target="../media/image7.png"/><Relationship Id="rId32" Type="http://schemas.openxmlformats.org/officeDocument/2006/relationships/image" Target="../media/image3.jpeg"/><Relationship Id="rId5" Type="http://schemas.openxmlformats.org/officeDocument/2006/relationships/diagramColors" Target="../diagrams/colors2.xml"/><Relationship Id="rId15" Type="http://schemas.openxmlformats.org/officeDocument/2006/relationships/diagramColors" Target="../diagrams/colors4.xml"/><Relationship Id="rId23" Type="http://schemas.openxmlformats.org/officeDocument/2006/relationships/image" Target="../media/image6.svg"/><Relationship Id="rId28" Type="http://schemas.openxmlformats.org/officeDocument/2006/relationships/image" Target="../media/image9.png"/><Relationship Id="rId10" Type="http://schemas.openxmlformats.org/officeDocument/2006/relationships/diagramColors" Target="../diagrams/colors3.xml"/><Relationship Id="rId19" Type="http://schemas.openxmlformats.org/officeDocument/2006/relationships/diagramQuickStyle" Target="../diagrams/quickStyle5.xml"/><Relationship Id="rId31" Type="http://schemas.openxmlformats.org/officeDocument/2006/relationships/hyperlink" Target="http://pngimg.com/download/73339" TargetMode="External"/><Relationship Id="rId4" Type="http://schemas.openxmlformats.org/officeDocument/2006/relationships/diagramQuickStyle" Target="../diagrams/quickStyle2.xml"/><Relationship Id="rId9" Type="http://schemas.openxmlformats.org/officeDocument/2006/relationships/diagramQuickStyle" Target="../diagrams/quickStyle3.xml"/><Relationship Id="rId14" Type="http://schemas.openxmlformats.org/officeDocument/2006/relationships/diagramQuickStyle" Target="../diagrams/quickStyle4.xml"/><Relationship Id="rId22" Type="http://schemas.openxmlformats.org/officeDocument/2006/relationships/image" Target="../media/image5.png"/><Relationship Id="rId27" Type="http://schemas.openxmlformats.org/officeDocument/2006/relationships/hyperlink" Target="https://freepngimg.com/png/11639-database-png" TargetMode="External"/><Relationship Id="rId30" Type="http://schemas.openxmlformats.org/officeDocument/2006/relationships/image" Target="../media/image10.png"/><Relationship Id="rId8" Type="http://schemas.openxmlformats.org/officeDocument/2006/relationships/diagramLayout" Target="../diagrams/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viantart.com/mgbeach/art/Eclipse-IDE-Icon-and-Windows-8-8-1-Start-Tiles-547479095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0.xml"/><Relationship Id="rId5" Type="http://schemas.openxmlformats.org/officeDocument/2006/relationships/hyperlink" Target="http://www.motc.gov.qa/en/courses/overview-ibm-cognos-analytics-v110" TargetMode="External"/><Relationship Id="rId4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57;p19"/>
          <p:cNvSpPr txBox="1"/>
          <p:nvPr/>
        </p:nvSpPr>
        <p:spPr>
          <a:xfrm>
            <a:off x="6420465" y="609600"/>
            <a:ext cx="5122606" cy="1905000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0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  <a:sym typeface="Poppins"/>
              </a:rPr>
              <a:t>Course Registration System APPLICATION</a:t>
            </a:r>
          </a:p>
          <a:p>
            <a:pPr marL="0" lvl="0" inden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0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  <a:sym typeface="Poppins"/>
              </a:rPr>
              <a:t>(using Core JAVA, Rest, Angular &amp; SQL)</a:t>
            </a:r>
          </a:p>
        </p:txBody>
      </p:sp>
      <p:sp>
        <p:nvSpPr>
          <p:cNvPr id="159" name="Google Shape;159;p19"/>
          <p:cNvSpPr txBox="1"/>
          <p:nvPr/>
        </p:nvSpPr>
        <p:spPr>
          <a:xfrm>
            <a:off x="6420465" y="2666999"/>
            <a:ext cx="5122606" cy="3216276"/>
          </a:xfrm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rmAutofit fontScale="92500" lnSpcReduction="10000"/>
          </a:bodyPr>
          <a:lstStyle/>
          <a:p>
            <a:pPr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endParaRPr lang="en-US" cap="small"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7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endParaRPr lang="en-US" cap="small"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7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TEAM G1 MEMBERS -</a:t>
            </a:r>
            <a:endParaRPr lang="en-US" cap="small"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7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</a:pPr>
            <a:endParaRPr lang="en-US" cap="small"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7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 marL="285750" indent="-28575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ASHOK PATHIPATI</a:t>
            </a:r>
            <a:endParaRPr lang="en-US" cap="small"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7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 marL="285750" indent="-28575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ABHISHEK CHATURE</a:t>
            </a:r>
            <a:endParaRPr lang="en-US" cap="small"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7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 marL="285750" indent="-28575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MEKALA GIRIDHAR REDDY</a:t>
            </a:r>
            <a:endParaRPr lang="en-US" cap="small"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7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 marL="285750" lvl="0" indent="-28575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MADHUCHANDAN</a:t>
            </a:r>
            <a:endParaRPr lang="en-US" cap="small"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7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 marL="285750" indent="-28575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KOSURI RAJESH</a:t>
            </a:r>
            <a:endParaRPr lang="en-US" cap="small"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7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endParaRPr lang="en-US" cap="small"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7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endParaRPr lang="en-US" cap="small"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7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endParaRPr lang="en-US" cap="small"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7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endParaRPr lang="en-US" cap="small"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7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endParaRPr lang="en-US" cap="small"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7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</p:txBody>
      </p:sp>
      <p:pic>
        <p:nvPicPr>
          <p:cNvPr id="2" name="Picture 2" descr="Icon&#10;&#10;Description automatically generated">
            <a:extLst>
              <a:ext uri="{FF2B5EF4-FFF2-40B4-BE49-F238E27FC236}">
                <a16:creationId xmlns:a16="http://schemas.microsoft.com/office/drawing/2014/main" id="{D8153848-B26B-5900-7D5B-F072FE285D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43192" y="2096423"/>
            <a:ext cx="5451627" cy="2345113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155" name="Google Shape;155;p19"/>
          <p:cNvSpPr txBox="1">
            <a:spLocks noGrp="1"/>
          </p:cNvSpPr>
          <p:nvPr>
            <p:ph type="sldNum" idx="12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lvl="0" indent="0" defTabSz="91440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pPr lvl="0" indent="0" defTabSz="914400">
                <a:spcBef>
                  <a:spcPts val="0"/>
                </a:spcBef>
                <a:spcAft>
                  <a:spcPts val="600"/>
                </a:spcAft>
                <a:buClr>
                  <a:srgbClr val="000000"/>
                </a:buClr>
                <a:buFont typeface="Arial"/>
                <a:buNone/>
              </a:pPr>
              <a:t>1</a:t>
            </a:fld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9E37E0-2ECC-EB54-27C3-D9F0643C1F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1451" y="1281423"/>
            <a:ext cx="5917142" cy="4572000"/>
          </a:xfrm>
        </p:spPr>
        <p:txBody>
          <a:bodyPr/>
          <a:lstStyle/>
          <a:p>
            <a:r>
              <a:rPr lang="en-US" sz="180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Spring Boot is an open source Java-based framework used to create a micro Service. It is developed by Pivotal Team and is used to build stand-alone and production ready spring applications.</a:t>
            </a:r>
            <a:endParaRPr lang="en-US" sz="1800">
              <a:solidFill>
                <a:srgbClr val="4D5968"/>
              </a:solidFill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latin typeface="Nunito San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78846D-7BEF-CC32-D717-0DE5A697A53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10</a:t>
            </a:fld>
            <a:endParaRPr lang="en-US"/>
          </a:p>
        </p:txBody>
      </p:sp>
      <p:pic>
        <p:nvPicPr>
          <p:cNvPr id="2" name="Picture 2" descr="Logo&#10;&#10;Description automatically generated">
            <a:extLst>
              <a:ext uri="{FF2B5EF4-FFF2-40B4-BE49-F238E27FC236}">
                <a16:creationId xmlns:a16="http://schemas.microsoft.com/office/drawing/2014/main" id="{C7D9DF2F-BB18-9A54-CCF4-C54E542A0F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510462" y="2476501"/>
            <a:ext cx="2743200" cy="157162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CC42648-F6A0-ADD2-14F1-BE9988348700}"/>
              </a:ext>
            </a:extLst>
          </p:cNvPr>
          <p:cNvSpPr txBox="1"/>
          <p:nvPr/>
        </p:nvSpPr>
        <p:spPr>
          <a:xfrm>
            <a:off x="7510462" y="4036219"/>
            <a:ext cx="2743200" cy="329406"/>
          </a:xfrm>
          <a:prstGeom prst="rect">
            <a:avLst/>
          </a:prstGeom>
        </p:spPr>
        <p:txBody>
          <a:bodyPr lIns="91440" tIns="45720" rIns="91440" bIns="45720" anchor="t">
            <a:normAutofit fontScale="92500" lnSpcReduction="10000"/>
          </a:bodyPr>
          <a:lstStyle/>
          <a:p>
            <a:endParaRPr lang="en-US"/>
          </a:p>
        </p:txBody>
      </p:sp>
      <p:pic>
        <p:nvPicPr>
          <p:cNvPr id="7" name="Picture 2" descr="Icon&#10;&#10;Description automatically generated">
            <a:extLst>
              <a:ext uri="{FF2B5EF4-FFF2-40B4-BE49-F238E27FC236}">
                <a16:creationId xmlns:a16="http://schemas.microsoft.com/office/drawing/2014/main" id="{8ECAB269-9F47-10D2-A10F-C804BC163A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0260806" y="201637"/>
            <a:ext cx="1612106" cy="1073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6546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3E6FD-B878-1C9F-83C1-CC58E9686B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4840" y="1316257"/>
            <a:ext cx="8286487" cy="4381501"/>
          </a:xfrm>
        </p:spPr>
        <p:txBody>
          <a:bodyPr/>
          <a:lstStyle/>
          <a:p>
            <a:pPr marL="400050" indent="-285750">
              <a:buFont typeface="Arial" panose="020B0604020202020204" pitchFamily="34" charset="0"/>
              <a:buChar char="•"/>
            </a:pPr>
            <a:r>
              <a:rPr lang="en-US" sz="1800">
                <a:solidFill>
                  <a:schemeClr val="tx1"/>
                </a:solidFill>
                <a:effectLst/>
                <a:ea typeface="+mn-lt"/>
                <a:cs typeface="+mn-lt"/>
              </a:rPr>
              <a:t>Angular is a development platform, built on typescript. As a platform, Angular includes:</a:t>
            </a:r>
          </a:p>
          <a:p>
            <a:pPr marL="400050" indent="-285750">
              <a:buFont typeface="Arial" panose="020B0604020202020204" pitchFamily="34" charset="0"/>
              <a:buChar char="•"/>
            </a:pPr>
            <a:r>
              <a:rPr lang="en-US" sz="1800">
                <a:solidFill>
                  <a:schemeClr val="tx1"/>
                </a:solidFill>
                <a:effectLst/>
                <a:ea typeface="+mn-lt"/>
                <a:cs typeface="+mn-lt"/>
              </a:rPr>
              <a:t>A component-based framework for building scalable web applications​</a:t>
            </a:r>
          </a:p>
          <a:p>
            <a:pPr marL="400050" indent="-285750">
              <a:buFont typeface="Arial" panose="020B0604020202020204" pitchFamily="34" charset="0"/>
              <a:buChar char="•"/>
            </a:pPr>
            <a:r>
              <a:rPr lang="en-US" sz="1800">
                <a:solidFill>
                  <a:schemeClr val="tx1"/>
                </a:solidFill>
                <a:effectLst/>
                <a:ea typeface="+mn-lt"/>
                <a:cs typeface="+mn-lt"/>
              </a:rPr>
              <a:t>A collection of well-integrated libraries that cover a wide variety of features, including routing, forms management, client-server communication, and more​</a:t>
            </a:r>
          </a:p>
          <a:p>
            <a:pPr marL="400050" indent="-285750">
              <a:buFont typeface="Arial" panose="020B0604020202020204" pitchFamily="34" charset="0"/>
              <a:buChar char="•"/>
            </a:pPr>
            <a:r>
              <a:rPr lang="en-US" sz="1800">
                <a:solidFill>
                  <a:schemeClr val="tx1"/>
                </a:solidFill>
                <a:effectLst/>
                <a:ea typeface="+mn-lt"/>
                <a:cs typeface="+mn-lt"/>
              </a:rPr>
              <a:t>A suite of developer tools to help you develop, build, test, and update your code​</a:t>
            </a:r>
          </a:p>
          <a:p>
            <a:pPr marL="114300" indent="0">
              <a:buNone/>
            </a:pPr>
            <a:endParaRPr lang="en-US" sz="1800">
              <a:solidFill>
                <a:schemeClr val="tx1"/>
              </a:solidFill>
              <a:effectLst/>
              <a:ea typeface="+mn-lt"/>
              <a:cs typeface="+mn-lt"/>
            </a:endParaRPr>
          </a:p>
          <a:p>
            <a:pPr marL="114300" indent="0">
              <a:buNone/>
            </a:pPr>
            <a:endParaRPr lang="en-US" sz="1800">
              <a:solidFill>
                <a:schemeClr val="tx1"/>
              </a:solidFill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D4D62B-A9E0-3F7C-3178-FF6154FAE54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11</a:t>
            </a:fld>
            <a:endParaRPr lang="en-US"/>
          </a:p>
        </p:txBody>
      </p:sp>
      <p:pic>
        <p:nvPicPr>
          <p:cNvPr id="2" name="Picture 2" descr="A picture containing text, sign, outdoor, red&#10;&#10;Description automatically generated">
            <a:extLst>
              <a:ext uri="{FF2B5EF4-FFF2-40B4-BE49-F238E27FC236}">
                <a16:creationId xmlns:a16="http://schemas.microsoft.com/office/drawing/2014/main" id="{30728E7B-F6F6-F2BC-62D6-4FD2633383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9451181" y="1902618"/>
            <a:ext cx="2743200" cy="2743200"/>
          </a:xfrm>
          <a:prstGeom prst="rect">
            <a:avLst/>
          </a:prstGeom>
        </p:spPr>
      </p:pic>
      <p:pic>
        <p:nvPicPr>
          <p:cNvPr id="6" name="Picture 2" descr="Icon&#10;&#10;Description automatically generated">
            <a:extLst>
              <a:ext uri="{FF2B5EF4-FFF2-40B4-BE49-F238E27FC236}">
                <a16:creationId xmlns:a16="http://schemas.microsoft.com/office/drawing/2014/main" id="{8DD6EA41-38B5-CAF8-D26A-B8AA6F41A4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0260806" y="201637"/>
            <a:ext cx="1612106" cy="1073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4769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BBD3ED2-B0E6-45A2-ABD5-ECF31BC37C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2D2D1E8-4ABF-4B6B-B39D-40B080B61E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3160" y="0"/>
            <a:ext cx="9369421" cy="6857999"/>
          </a:xfrm>
          <a:prstGeom prst="rect">
            <a:avLst/>
          </a:prstGeom>
          <a:gradFill flip="none" rotWithShape="1">
            <a:gsLst>
              <a:gs pos="10000">
                <a:schemeClr val="bg2">
                  <a:lumMod val="60000"/>
                  <a:lumOff val="40000"/>
                  <a:alpha val="40000"/>
                </a:schemeClr>
              </a:gs>
              <a:gs pos="70000">
                <a:schemeClr val="bg2">
                  <a:alpha val="0"/>
                </a:schemeClr>
              </a:gs>
              <a:gs pos="0">
                <a:schemeClr val="bg2">
                  <a:lumMod val="40000"/>
                  <a:lumOff val="60000"/>
                  <a:alpha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BC7AB4B5-66A5-48D1-BD88-C60A16ED97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6088489" cy="6858002"/>
          </a:xfrm>
          <a:custGeom>
            <a:avLst/>
            <a:gdLst>
              <a:gd name="connsiteX0" fmla="*/ 0 w 6088489"/>
              <a:gd name="connsiteY0" fmla="*/ 0 h 6858002"/>
              <a:gd name="connsiteX1" fmla="*/ 3563332 w 6088489"/>
              <a:gd name="connsiteY1" fmla="*/ 0 h 6858002"/>
              <a:gd name="connsiteX2" fmla="*/ 3563332 w 6088489"/>
              <a:gd name="connsiteY2" fmla="*/ 3 h 6858002"/>
              <a:gd name="connsiteX3" fmla="*/ 5842099 w 6088489"/>
              <a:gd name="connsiteY3" fmla="*/ 3 h 6858002"/>
              <a:gd name="connsiteX4" fmla="*/ 5842099 w 6088489"/>
              <a:gd name="connsiteY4" fmla="*/ 4 h 6858002"/>
              <a:gd name="connsiteX5" fmla="*/ 5835346 w 6088489"/>
              <a:gd name="connsiteY5" fmla="*/ 4 h 6858002"/>
              <a:gd name="connsiteX6" fmla="*/ 5841229 w 6088489"/>
              <a:gd name="connsiteY6" fmla="*/ 40466 h 6858002"/>
              <a:gd name="connsiteX7" fmla="*/ 5858543 w 6088489"/>
              <a:gd name="connsiteY7" fmla="*/ 159110 h 6858002"/>
              <a:gd name="connsiteX8" fmla="*/ 5870645 w 6088489"/>
              <a:gd name="connsiteY8" fmla="*/ 245521 h 6858002"/>
              <a:gd name="connsiteX9" fmla="*/ 5883420 w 6088489"/>
              <a:gd name="connsiteY9" fmla="*/ 348391 h 6858002"/>
              <a:gd name="connsiteX10" fmla="*/ 5898716 w 6088489"/>
              <a:gd name="connsiteY10" fmla="*/ 470463 h 6858002"/>
              <a:gd name="connsiteX11" fmla="*/ 5914853 w 6088489"/>
              <a:gd name="connsiteY11" fmla="*/ 605566 h 6858002"/>
              <a:gd name="connsiteX12" fmla="*/ 5931830 w 6088489"/>
              <a:gd name="connsiteY12" fmla="*/ 757813 h 6858002"/>
              <a:gd name="connsiteX13" fmla="*/ 5949815 w 6088489"/>
              <a:gd name="connsiteY13" fmla="*/ 923777 h 6858002"/>
              <a:gd name="connsiteX14" fmla="*/ 5967801 w 6088489"/>
              <a:gd name="connsiteY14" fmla="*/ 1104142 h 6858002"/>
              <a:gd name="connsiteX15" fmla="*/ 5986122 w 6088489"/>
              <a:gd name="connsiteY15" fmla="*/ 1296166 h 6858002"/>
              <a:gd name="connsiteX16" fmla="*/ 6003099 w 6088489"/>
              <a:gd name="connsiteY16" fmla="*/ 1503278 h 6858002"/>
              <a:gd name="connsiteX17" fmla="*/ 6019404 w 6088489"/>
              <a:gd name="connsiteY17" fmla="*/ 1719991 h 6858002"/>
              <a:gd name="connsiteX18" fmla="*/ 6034196 w 6088489"/>
              <a:gd name="connsiteY18" fmla="*/ 1949048 h 6858002"/>
              <a:gd name="connsiteX19" fmla="*/ 6048315 w 6088489"/>
              <a:gd name="connsiteY19" fmla="*/ 2187706 h 6858002"/>
              <a:gd name="connsiteX20" fmla="*/ 6061595 w 6088489"/>
              <a:gd name="connsiteY20" fmla="*/ 2436652 h 6858002"/>
              <a:gd name="connsiteX21" fmla="*/ 6066301 w 6088489"/>
              <a:gd name="connsiteY21" fmla="*/ 2564211 h 6858002"/>
              <a:gd name="connsiteX22" fmla="*/ 6071512 w 6088489"/>
              <a:gd name="connsiteY22" fmla="*/ 2694512 h 6858002"/>
              <a:gd name="connsiteX23" fmla="*/ 6076386 w 6088489"/>
              <a:gd name="connsiteY23" fmla="*/ 2826871 h 6858002"/>
              <a:gd name="connsiteX24" fmla="*/ 6079580 w 6088489"/>
              <a:gd name="connsiteY24" fmla="*/ 2959917 h 6858002"/>
              <a:gd name="connsiteX25" fmla="*/ 6082438 w 6088489"/>
              <a:gd name="connsiteY25" fmla="*/ 3095705 h 6858002"/>
              <a:gd name="connsiteX26" fmla="*/ 6085463 w 6088489"/>
              <a:gd name="connsiteY26" fmla="*/ 3232865 h 6858002"/>
              <a:gd name="connsiteX27" fmla="*/ 6087480 w 6088489"/>
              <a:gd name="connsiteY27" fmla="*/ 3372768 h 6858002"/>
              <a:gd name="connsiteX28" fmla="*/ 6087480 w 6088489"/>
              <a:gd name="connsiteY28" fmla="*/ 3514043 h 6858002"/>
              <a:gd name="connsiteX29" fmla="*/ 6088489 w 6088489"/>
              <a:gd name="connsiteY29" fmla="*/ 3656689 h 6858002"/>
              <a:gd name="connsiteX30" fmla="*/ 6087480 w 6088489"/>
              <a:gd name="connsiteY30" fmla="*/ 3800707 h 6858002"/>
              <a:gd name="connsiteX31" fmla="*/ 6085463 w 6088489"/>
              <a:gd name="connsiteY31" fmla="*/ 3946783 h 6858002"/>
              <a:gd name="connsiteX32" fmla="*/ 6083614 w 6088489"/>
              <a:gd name="connsiteY32" fmla="*/ 4092858 h 6858002"/>
              <a:gd name="connsiteX33" fmla="*/ 6079580 w 6088489"/>
              <a:gd name="connsiteY33" fmla="*/ 4240991 h 6858002"/>
              <a:gd name="connsiteX34" fmla="*/ 6075378 w 6088489"/>
              <a:gd name="connsiteY34" fmla="*/ 4390495 h 6858002"/>
              <a:gd name="connsiteX35" fmla="*/ 6070503 w 6088489"/>
              <a:gd name="connsiteY35" fmla="*/ 4540000 h 6858002"/>
              <a:gd name="connsiteX36" fmla="*/ 6063612 w 6088489"/>
              <a:gd name="connsiteY36" fmla="*/ 4690876 h 6858002"/>
              <a:gd name="connsiteX37" fmla="*/ 6055375 w 6088489"/>
              <a:gd name="connsiteY37" fmla="*/ 4843123 h 6858002"/>
              <a:gd name="connsiteX38" fmla="*/ 6047475 w 6088489"/>
              <a:gd name="connsiteY38" fmla="*/ 4996057 h 6858002"/>
              <a:gd name="connsiteX39" fmla="*/ 6037390 w 6088489"/>
              <a:gd name="connsiteY39" fmla="*/ 5148990 h 6858002"/>
              <a:gd name="connsiteX40" fmla="*/ 6025287 w 6088489"/>
              <a:gd name="connsiteY40" fmla="*/ 5303981 h 6858002"/>
              <a:gd name="connsiteX41" fmla="*/ 6013185 w 6088489"/>
              <a:gd name="connsiteY41" fmla="*/ 5456914 h 6858002"/>
              <a:gd name="connsiteX42" fmla="*/ 5999233 w 6088489"/>
              <a:gd name="connsiteY42" fmla="*/ 5612591 h 6858002"/>
              <a:gd name="connsiteX43" fmla="*/ 5983937 w 6088489"/>
              <a:gd name="connsiteY43" fmla="*/ 5768953 h 6858002"/>
              <a:gd name="connsiteX44" fmla="*/ 5967801 w 6088489"/>
              <a:gd name="connsiteY44" fmla="*/ 5923258 h 6858002"/>
              <a:gd name="connsiteX45" fmla="*/ 5948975 w 6088489"/>
              <a:gd name="connsiteY45" fmla="*/ 6079621 h 6858002"/>
              <a:gd name="connsiteX46" fmla="*/ 5928804 w 6088489"/>
              <a:gd name="connsiteY46" fmla="*/ 6235297 h 6858002"/>
              <a:gd name="connsiteX47" fmla="*/ 5908801 w 6088489"/>
              <a:gd name="connsiteY47" fmla="*/ 6391660 h 6858002"/>
              <a:gd name="connsiteX48" fmla="*/ 5885437 w 6088489"/>
              <a:gd name="connsiteY48" fmla="*/ 6547336 h 6858002"/>
              <a:gd name="connsiteX49" fmla="*/ 5861568 w 6088489"/>
              <a:gd name="connsiteY49" fmla="*/ 6702327 h 6858002"/>
              <a:gd name="connsiteX50" fmla="*/ 5836524 w 6088489"/>
              <a:gd name="connsiteY50" fmla="*/ 6858002 h 6858002"/>
              <a:gd name="connsiteX51" fmla="*/ 3563332 w 6088489"/>
              <a:gd name="connsiteY51" fmla="*/ 6858002 h 6858002"/>
              <a:gd name="connsiteX52" fmla="*/ 1223490 w 6088489"/>
              <a:gd name="connsiteY52" fmla="*/ 6858002 h 6858002"/>
              <a:gd name="connsiteX53" fmla="*/ 0 w 6088489"/>
              <a:gd name="connsiteY53" fmla="*/ 6858002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6088489" h="6858002">
                <a:moveTo>
                  <a:pt x="0" y="0"/>
                </a:moveTo>
                <a:lnTo>
                  <a:pt x="3563332" y="0"/>
                </a:lnTo>
                <a:lnTo>
                  <a:pt x="3563332" y="3"/>
                </a:lnTo>
                <a:lnTo>
                  <a:pt x="5842099" y="3"/>
                </a:lnTo>
                <a:lnTo>
                  <a:pt x="5842099" y="4"/>
                </a:lnTo>
                <a:lnTo>
                  <a:pt x="5835346" y="4"/>
                </a:lnTo>
                <a:lnTo>
                  <a:pt x="5841229" y="40466"/>
                </a:lnTo>
                <a:lnTo>
                  <a:pt x="5858543" y="159110"/>
                </a:lnTo>
                <a:lnTo>
                  <a:pt x="5870645" y="245521"/>
                </a:lnTo>
                <a:lnTo>
                  <a:pt x="5883420" y="348391"/>
                </a:lnTo>
                <a:lnTo>
                  <a:pt x="5898716" y="470463"/>
                </a:lnTo>
                <a:lnTo>
                  <a:pt x="5914853" y="605566"/>
                </a:lnTo>
                <a:lnTo>
                  <a:pt x="5931830" y="757813"/>
                </a:lnTo>
                <a:lnTo>
                  <a:pt x="5949815" y="923777"/>
                </a:lnTo>
                <a:lnTo>
                  <a:pt x="5967801" y="1104142"/>
                </a:lnTo>
                <a:lnTo>
                  <a:pt x="5986122" y="1296166"/>
                </a:lnTo>
                <a:lnTo>
                  <a:pt x="6003099" y="1503278"/>
                </a:lnTo>
                <a:lnTo>
                  <a:pt x="6019404" y="1719991"/>
                </a:lnTo>
                <a:lnTo>
                  <a:pt x="6034196" y="1949048"/>
                </a:lnTo>
                <a:lnTo>
                  <a:pt x="6048315" y="2187706"/>
                </a:lnTo>
                <a:lnTo>
                  <a:pt x="6061595" y="2436652"/>
                </a:lnTo>
                <a:lnTo>
                  <a:pt x="6066301" y="2564211"/>
                </a:lnTo>
                <a:lnTo>
                  <a:pt x="6071512" y="2694512"/>
                </a:lnTo>
                <a:lnTo>
                  <a:pt x="6076386" y="2826871"/>
                </a:lnTo>
                <a:lnTo>
                  <a:pt x="6079580" y="2959917"/>
                </a:lnTo>
                <a:lnTo>
                  <a:pt x="6082438" y="3095705"/>
                </a:lnTo>
                <a:lnTo>
                  <a:pt x="6085463" y="3232865"/>
                </a:lnTo>
                <a:lnTo>
                  <a:pt x="6087480" y="3372768"/>
                </a:lnTo>
                <a:lnTo>
                  <a:pt x="6087480" y="3514043"/>
                </a:lnTo>
                <a:lnTo>
                  <a:pt x="6088489" y="3656689"/>
                </a:lnTo>
                <a:lnTo>
                  <a:pt x="6087480" y="3800707"/>
                </a:lnTo>
                <a:lnTo>
                  <a:pt x="6085463" y="3946783"/>
                </a:lnTo>
                <a:lnTo>
                  <a:pt x="6083614" y="4092858"/>
                </a:lnTo>
                <a:lnTo>
                  <a:pt x="6079580" y="4240991"/>
                </a:lnTo>
                <a:lnTo>
                  <a:pt x="6075378" y="4390495"/>
                </a:lnTo>
                <a:lnTo>
                  <a:pt x="6070503" y="4540000"/>
                </a:lnTo>
                <a:lnTo>
                  <a:pt x="6063612" y="4690876"/>
                </a:lnTo>
                <a:lnTo>
                  <a:pt x="6055375" y="4843123"/>
                </a:lnTo>
                <a:lnTo>
                  <a:pt x="6047475" y="4996057"/>
                </a:lnTo>
                <a:lnTo>
                  <a:pt x="6037390" y="5148990"/>
                </a:lnTo>
                <a:lnTo>
                  <a:pt x="6025287" y="5303981"/>
                </a:lnTo>
                <a:lnTo>
                  <a:pt x="6013185" y="5456914"/>
                </a:lnTo>
                <a:lnTo>
                  <a:pt x="5999233" y="5612591"/>
                </a:lnTo>
                <a:lnTo>
                  <a:pt x="5983937" y="5768953"/>
                </a:lnTo>
                <a:lnTo>
                  <a:pt x="5967801" y="5923258"/>
                </a:lnTo>
                <a:lnTo>
                  <a:pt x="5948975" y="6079621"/>
                </a:lnTo>
                <a:lnTo>
                  <a:pt x="5928804" y="6235297"/>
                </a:lnTo>
                <a:lnTo>
                  <a:pt x="5908801" y="6391660"/>
                </a:lnTo>
                <a:lnTo>
                  <a:pt x="5885437" y="6547336"/>
                </a:lnTo>
                <a:lnTo>
                  <a:pt x="5861568" y="6702327"/>
                </a:lnTo>
                <a:lnTo>
                  <a:pt x="5836524" y="6858002"/>
                </a:lnTo>
                <a:lnTo>
                  <a:pt x="3563332" y="6858002"/>
                </a:lnTo>
                <a:lnTo>
                  <a:pt x="1223490" y="6858002"/>
                </a:lnTo>
                <a:lnTo>
                  <a:pt x="0" y="6858002"/>
                </a:lnTo>
                <a:close/>
              </a:path>
            </a:pathLst>
          </a:custGeom>
          <a:ln w="44450">
            <a:gradFill>
              <a:gsLst>
                <a:gs pos="5000">
                  <a:schemeClr val="bg2">
                    <a:alpha val="65000"/>
                  </a:schemeClr>
                </a:gs>
                <a:gs pos="98000">
                  <a:schemeClr val="bg2">
                    <a:lumMod val="75000"/>
                    <a:alpha val="55000"/>
                  </a:schemeClr>
                </a:gs>
              </a:gsLst>
              <a:lin ang="5400000" scaled="1"/>
            </a:gradFill>
          </a:ln>
          <a:effectLst>
            <a:outerShdw blurRad="50800" dist="25400" algn="l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F08F710-8904-08BC-1712-AA13EA621D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2022" y="643467"/>
            <a:ext cx="4340023" cy="557106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</a:pPr>
            <a:r>
              <a:rPr lang="en-US" sz="44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</a:rPr>
              <a:t>JDBC </a:t>
            </a:r>
            <a:endParaRPr lang="en-US" sz="4400"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6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prstClr val="black">
                    <a:lumMod val="65000"/>
                    <a:lumOff val="35000"/>
                    <a:alpha val="40000"/>
                  </a:prstClr>
                </a:glow>
                <a:outerShdw blurRad="28575" dist="38100" dir="14040000" algn="tl" rotWithShape="0">
                  <a:srgbClr val="000000">
                    <a:alpha val="25000"/>
                  </a:srgbClr>
                </a:outerShdw>
              </a:effectLst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CDCE77-EB4E-F110-B6FD-1C32D30D7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29843" y="917311"/>
            <a:ext cx="4521480" cy="557106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/>
              <a:t>JDBC stands for Java Database Connectivity. JDBC </a:t>
            </a:r>
            <a:r>
              <a:rPr lang="en-US" b="0" i="0"/>
              <a:t>is a </a:t>
            </a:r>
            <a:r>
              <a:rPr lang="en-US"/>
              <a:t>Java API </a:t>
            </a:r>
            <a:r>
              <a:rPr lang="en-US" b="0" i="0"/>
              <a:t>to connect and execute </a:t>
            </a:r>
            <a:r>
              <a:rPr lang="en-US"/>
              <a:t>the query with the database</a:t>
            </a:r>
            <a:r>
              <a:rPr lang="en-US" b="0" i="0"/>
              <a:t>. It </a:t>
            </a:r>
            <a:r>
              <a:rPr lang="en-US"/>
              <a:t>is </a:t>
            </a:r>
            <a:r>
              <a:rPr lang="en-US" b="0" i="0"/>
              <a:t>a </a:t>
            </a:r>
            <a:r>
              <a:rPr lang="en-US"/>
              <a:t>part </a:t>
            </a:r>
            <a:r>
              <a:rPr lang="en-US" b="0" i="0"/>
              <a:t>of </a:t>
            </a:r>
            <a:r>
              <a:rPr lang="en-US"/>
              <a:t>JavaSE (Java Standard Edition). </a:t>
            </a:r>
            <a:r>
              <a:rPr lang="en-US" b="0" i="0"/>
              <a:t>JDBC API</a:t>
            </a:r>
            <a:r>
              <a:rPr lang="en-US"/>
              <a:t> uses JDBC drivers to connect with the database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84FB19-27E0-FA16-7C2D-F13B98B28FF8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0676557" y="6214532"/>
            <a:ext cx="5511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0" indent="0"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-US" sz="900" b="1" i="0" kern="1200" dirty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rPr>
              <a:pPr lvl="0" indent="0">
                <a:spcBef>
                  <a:spcPts val="0"/>
                </a:spcBef>
                <a:spcAft>
                  <a:spcPts val="600"/>
                </a:spcAft>
                <a:buNone/>
              </a:pPr>
              <a:t>12</a:t>
            </a:fld>
            <a:endParaRPr lang="en-US" sz="900" b="1" i="0" kern="1200">
              <a:solidFill>
                <a:schemeClr val="tx1">
                  <a:lumMod val="75000"/>
                </a:schemeClr>
              </a:solidFill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latin typeface="+mn-lt"/>
              <a:ea typeface="+mn-ea"/>
              <a:cs typeface="+mn-cs"/>
            </a:endParaRPr>
          </a:p>
        </p:txBody>
      </p:sp>
      <p:pic>
        <p:nvPicPr>
          <p:cNvPr id="2" name="Picture 5" descr="Logo&#10;&#10;Description automatically generated">
            <a:extLst>
              <a:ext uri="{FF2B5EF4-FFF2-40B4-BE49-F238E27FC236}">
                <a16:creationId xmlns:a16="http://schemas.microsoft.com/office/drawing/2014/main" id="{0D3E69E1-6E26-C1A6-445B-AB4E02D236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759620" y="2681288"/>
            <a:ext cx="2743198" cy="1543049"/>
          </a:xfrm>
          <a:prstGeom prst="rect">
            <a:avLst/>
          </a:prstGeom>
        </p:spPr>
      </p:pic>
      <p:pic>
        <p:nvPicPr>
          <p:cNvPr id="7" name="Picture 2" descr="Icon&#10;&#10;Description automatically generated">
            <a:extLst>
              <a:ext uri="{FF2B5EF4-FFF2-40B4-BE49-F238E27FC236}">
                <a16:creationId xmlns:a16="http://schemas.microsoft.com/office/drawing/2014/main" id="{E6EA4509-47C9-BFA2-6D11-1F23B12A9B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10260806" y="201637"/>
            <a:ext cx="1612106" cy="1073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8874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38"/>
          <p:cNvSpPr txBox="1">
            <a:spLocks noGrp="1"/>
          </p:cNvSpPr>
          <p:nvPr>
            <p:ph type="ctrTitle"/>
          </p:nvPr>
        </p:nvSpPr>
        <p:spPr>
          <a:xfrm>
            <a:off x="1751012" y="3883741"/>
            <a:ext cx="8676222" cy="1335959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marL="0" lvl="0" indent="0" algn="ctr">
              <a:spcBef>
                <a:spcPct val="0"/>
              </a:spcBef>
              <a:spcAft>
                <a:spcPts val="0"/>
              </a:spcAft>
              <a:buClr>
                <a:schemeClr val="accent1"/>
              </a:buClr>
              <a:buSzPts val="4400"/>
            </a:pPr>
            <a:r>
              <a:rPr lang="en-US" sz="4800" b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Development</a:t>
            </a:r>
          </a:p>
        </p:txBody>
      </p:sp>
      <p:pic>
        <p:nvPicPr>
          <p:cNvPr id="443" name="Google Shape;443;p38"/>
          <p:cNvPicPr preferRelativeResize="0">
            <a:picLocks noGrp="1"/>
          </p:cNvPicPr>
          <p:nvPr>
            <p:ph type="pic" idx="2"/>
          </p:nvPr>
        </p:nvPicPr>
        <p:blipFill rotWithShape="1"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t="4096" r="-2" b="4095"/>
          <a:stretch/>
        </p:blipFill>
        <p:spPr>
          <a:xfrm>
            <a:off x="2711334" y="824487"/>
            <a:ext cx="6769332" cy="2983054"/>
          </a:xfrm>
          <a:prstGeom prst="roundRect">
            <a:avLst>
              <a:gd name="adj" fmla="val 4380"/>
            </a:avLst>
          </a:prstGeom>
          <a:solidFill>
            <a:srgbClr val="727272"/>
          </a:solidFill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442" name="Google Shape;442;p38"/>
          <p:cNvSpPr txBox="1">
            <a:spLocks noGrp="1"/>
          </p:cNvSpPr>
          <p:nvPr>
            <p:ph type="sldNum" idx="12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lvl="0" indent="0" defTabSz="91440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sz="900" b="1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pPr lvl="0" indent="0" defTabSz="914400">
                <a:spcBef>
                  <a:spcPts val="0"/>
                </a:spcBef>
                <a:spcAft>
                  <a:spcPts val="600"/>
                </a:spcAft>
                <a:buClr>
                  <a:srgbClr val="000000"/>
                </a:buClr>
                <a:buFont typeface="Arial"/>
                <a:buNone/>
              </a:pPr>
              <a:t>13</a:t>
            </a:fld>
            <a:endParaRPr lang="en-US" sz="900" b="1">
              <a:solidFill>
                <a:schemeClr val="tx1">
                  <a:lumMod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B7DFCC8A-2302-8670-BBF7-5E6F1356C5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10260806" y="201637"/>
            <a:ext cx="1612106" cy="107310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39"/>
          <p:cNvSpPr/>
          <p:nvPr/>
        </p:nvSpPr>
        <p:spPr>
          <a:xfrm>
            <a:off x="7540283" y="2011680"/>
            <a:ext cx="45719" cy="45719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aphicFrame>
        <p:nvGraphicFramePr>
          <p:cNvPr id="777" name="Diagram 777">
            <a:extLst>
              <a:ext uri="{FF2B5EF4-FFF2-40B4-BE49-F238E27FC236}">
                <a16:creationId xmlns:a16="http://schemas.microsoft.com/office/drawing/2014/main" id="{849DFC3C-D9C8-3117-A5F3-0AF10238812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00626100"/>
              </p:ext>
            </p:extLst>
          </p:nvPr>
        </p:nvGraphicFramePr>
        <p:xfrm>
          <a:off x="285751" y="1385888"/>
          <a:ext cx="9941718" cy="50387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24" name="Picture 2" descr="Icon&#10;&#10;Description automatically generated">
            <a:extLst>
              <a:ext uri="{FF2B5EF4-FFF2-40B4-BE49-F238E27FC236}">
                <a16:creationId xmlns:a16="http://schemas.microsoft.com/office/drawing/2014/main" id="{24B522C6-B568-B8E0-3B21-CD93E6EFFF9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10260806" y="201637"/>
            <a:ext cx="1612106" cy="1073101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52"/>
          <p:cNvSpPr txBox="1">
            <a:spLocks noGrp="1"/>
          </p:cNvSpPr>
          <p:nvPr>
            <p:ph type="ctrTitle"/>
          </p:nvPr>
        </p:nvSpPr>
        <p:spPr>
          <a:xfrm>
            <a:off x="1751012" y="3883741"/>
            <a:ext cx="8676222" cy="1335959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algn="ctr">
              <a:spcBef>
                <a:spcPct val="0"/>
              </a:spcBef>
              <a:buSzPts val="4400"/>
            </a:pPr>
            <a:r>
              <a:rPr lang="en-US" sz="4800" b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 challenges</a:t>
            </a:r>
          </a:p>
        </p:txBody>
      </p:sp>
      <p:pic>
        <p:nvPicPr>
          <p:cNvPr id="571" name="Google Shape;571;p52" descr="Icon&#10;&#10;Description automatically generated"/>
          <p:cNvPicPr preferRelativeResize="0">
            <a:picLocks noGrp="1"/>
          </p:cNvPicPr>
          <p:nvPr>
            <p:ph type="pic" idx="2"/>
          </p:nvPr>
        </p:nvPicPr>
        <p:blipFill rotWithShape="1"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r="-2" b="21657"/>
          <a:stretch/>
        </p:blipFill>
        <p:spPr>
          <a:xfrm>
            <a:off x="2711334" y="824487"/>
            <a:ext cx="6769332" cy="2983054"/>
          </a:xfrm>
          <a:prstGeom prst="roundRect">
            <a:avLst>
              <a:gd name="adj" fmla="val 4380"/>
            </a:avLst>
          </a:prstGeom>
          <a:solidFill>
            <a:srgbClr val="C1C1C1"/>
          </a:solidFill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570" name="Google Shape;570;p52"/>
          <p:cNvSpPr txBox="1">
            <a:spLocks noGrp="1"/>
          </p:cNvSpPr>
          <p:nvPr>
            <p:ph type="sldNum" idx="12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lvl="0" indent="0" defTabSz="91440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sz="900" b="1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pPr lvl="0" indent="0" defTabSz="914400">
                <a:spcBef>
                  <a:spcPts val="0"/>
                </a:spcBef>
                <a:spcAft>
                  <a:spcPts val="600"/>
                </a:spcAft>
                <a:buClr>
                  <a:srgbClr val="000000"/>
                </a:buClr>
                <a:buFont typeface="Arial"/>
                <a:buNone/>
              </a:pPr>
              <a:t>15</a:t>
            </a:fld>
            <a:endParaRPr lang="en-US" sz="900" b="1">
              <a:solidFill>
                <a:schemeClr val="tx1">
                  <a:lumMod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CCFEF61C-CCB3-6665-F56E-443A307AC03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10260806" y="201637"/>
            <a:ext cx="1612106" cy="107310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5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5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  <p:sp>
        <p:nvSpPr>
          <p:cNvPr id="579" name="Google Shape;579;p53"/>
          <p:cNvSpPr txBox="1">
            <a:spLocks noGrp="1"/>
          </p:cNvSpPr>
          <p:nvPr>
            <p:ph type="body" idx="4294967295"/>
          </p:nvPr>
        </p:nvSpPr>
        <p:spPr>
          <a:xfrm>
            <a:off x="1214437" y="1169194"/>
            <a:ext cx="5175249" cy="208915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2100"/>
              </a:spcBef>
              <a:spcAft>
                <a:spcPts val="0"/>
              </a:spcAft>
              <a:buNone/>
            </a:pPr>
            <a:br>
              <a:rPr lang="en-US"/>
            </a:br>
            <a:r>
              <a:rPr lang="en-US" sz="2100" b="1"/>
              <a:t>CHALLENGES</a:t>
            </a:r>
            <a:endParaRPr sz="2100" b="1"/>
          </a:p>
          <a:p>
            <a:pPr marL="457200" indent="-336550">
              <a:lnSpc>
                <a:spcPct val="150000"/>
              </a:lnSpc>
              <a:spcBef>
                <a:spcPts val="2100"/>
              </a:spcBef>
              <a:spcAft>
                <a:spcPts val="0"/>
              </a:spcAft>
              <a:buSzPts val="1700"/>
              <a:buChar char="●"/>
            </a:pPr>
            <a:r>
              <a:rPr lang="en-US" sz="1700"/>
              <a:t>Technology advancement</a:t>
            </a:r>
            <a:endParaRPr lang="en-US" sz="170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 marL="457200" indent="-3365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US" sz="170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Overtime Creating new software requires an environment that supports concentration and productivity.</a:t>
            </a:r>
            <a:endParaRPr lang="en-US" sz="170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 marL="457200" indent="-3365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US" sz="170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System &amp; Application Integration</a:t>
            </a:r>
          </a:p>
          <a:p>
            <a:pPr marL="457200" indent="-3365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Char char="●"/>
            </a:pPr>
            <a:r>
              <a:rPr lang="en-US" sz="160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TIME MANAGEMENT</a:t>
            </a:r>
          </a:p>
          <a:p>
            <a:pPr marL="12065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None/>
            </a:pPr>
            <a:endParaRPr lang="en-US" sz="160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ea typeface="+mn-lt"/>
              <a:cs typeface="+mn-lt"/>
            </a:endParaRPr>
          </a:p>
          <a:p>
            <a:pPr marL="12065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None/>
            </a:pPr>
            <a:endParaRPr lang="en-US" sz="170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ea typeface="+mn-lt"/>
              <a:cs typeface="+mn-lt"/>
            </a:endParaRPr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A787BA4A-9D42-B198-BD23-422C5EDF67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0260806" y="201637"/>
            <a:ext cx="1612106" cy="1073101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Rectangle 591">
            <a:extLst>
              <a:ext uri="{FF2B5EF4-FFF2-40B4-BE49-F238E27FC236}">
                <a16:creationId xmlns:a16="http://schemas.microsoft.com/office/drawing/2014/main" id="{806ABAF8-A5F0-4E99-AB6D-67BFBB982B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5" name="Google Shape;585;p54"/>
          <p:cNvSpPr txBox="1">
            <a:spLocks noGrp="1"/>
          </p:cNvSpPr>
          <p:nvPr>
            <p:ph type="ctrTitle"/>
          </p:nvPr>
        </p:nvSpPr>
        <p:spPr>
          <a:xfrm>
            <a:off x="8164106" y="609600"/>
            <a:ext cx="3369133" cy="3642851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marL="0" lvl="0" indent="0" algn="ctr">
              <a:spcBef>
                <a:spcPct val="0"/>
              </a:spcBef>
              <a:spcAft>
                <a:spcPts val="0"/>
              </a:spcAft>
              <a:buClr>
                <a:schemeClr val="accent1"/>
              </a:buClr>
              <a:buSzPts val="4400"/>
            </a:pPr>
            <a:r>
              <a:rPr lang="en-US" sz="2800" b="1"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DEMONSTRATION</a:t>
            </a:r>
          </a:p>
        </p:txBody>
      </p:sp>
      <p:sp>
        <p:nvSpPr>
          <p:cNvPr id="594" name="Rounded Rectangle 7">
            <a:extLst>
              <a:ext uri="{FF2B5EF4-FFF2-40B4-BE49-F238E27FC236}">
                <a16:creationId xmlns:a16="http://schemas.microsoft.com/office/drawing/2014/main" id="{5F7833E7-6A14-4F78-A2DD-5640A4F6C2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8290" y="620720"/>
            <a:ext cx="6884079" cy="5597200"/>
          </a:xfrm>
          <a:prstGeom prst="roundRect">
            <a:avLst>
              <a:gd name="adj" fmla="val 3812"/>
            </a:avLst>
          </a:prstGeom>
          <a:solidFill>
            <a:schemeClr val="bg1"/>
          </a:solidFill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86" name="Google Shape;586;p54"/>
          <p:cNvSpPr txBox="1">
            <a:spLocks noGrp="1"/>
          </p:cNvSpPr>
          <p:nvPr>
            <p:ph type="sldNum" idx="12"/>
          </p:nvPr>
        </p:nvSpPr>
        <p:spPr>
          <a:xfrm>
            <a:off x="10514012" y="6217920"/>
            <a:ext cx="551167" cy="365125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lvl="0" indent="0" defTabSz="91440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sz="900" b="1">
                <a:solidFill>
                  <a:srgbClr val="BFBFBF"/>
                </a:solidFill>
                <a:latin typeface="+mn-lt"/>
                <a:ea typeface="+mn-ea"/>
                <a:cs typeface="+mn-cs"/>
              </a:rPr>
              <a:pPr lvl="0" indent="0" defTabSz="914400">
                <a:spcBef>
                  <a:spcPts val="0"/>
                </a:spcBef>
                <a:spcAft>
                  <a:spcPts val="600"/>
                </a:spcAft>
                <a:buClr>
                  <a:srgbClr val="000000"/>
                </a:buClr>
                <a:buFont typeface="Arial"/>
                <a:buNone/>
              </a:pPr>
              <a:t>17</a:t>
            </a:fld>
            <a:endParaRPr lang="en-US" sz="900" b="1">
              <a:solidFill>
                <a:srgbClr val="BFBFBF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2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060A075D-E9C8-12B4-EDF5-1AA33C3513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581026" y="372162"/>
            <a:ext cx="11101385" cy="6208926"/>
          </a:xfrm>
          <a:prstGeom prst="rect">
            <a:avLst/>
          </a:prstGeom>
        </p:spPr>
      </p:pic>
      <p:pic>
        <p:nvPicPr>
          <p:cNvPr id="4" name="Picture 2" descr="Icon&#10;&#10;Description automatically generated">
            <a:extLst>
              <a:ext uri="{FF2B5EF4-FFF2-40B4-BE49-F238E27FC236}">
                <a16:creationId xmlns:a16="http://schemas.microsoft.com/office/drawing/2014/main" id="{E48E67AB-9C17-93FA-237F-8E668E6F0B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10260806" y="201637"/>
            <a:ext cx="1612106" cy="1073101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8D35DF1-5EF0-54A5-99CE-4522C345B2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494" y="1002506"/>
            <a:ext cx="10351293" cy="58531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F680026-09C5-188E-5CE4-B7A492F28CC3}"/>
              </a:ext>
            </a:extLst>
          </p:cNvPr>
          <p:cNvSpPr txBox="1"/>
          <p:nvPr/>
        </p:nvSpPr>
        <p:spPr>
          <a:xfrm>
            <a:off x="1033462" y="307180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Login Page </a:t>
            </a:r>
          </a:p>
        </p:txBody>
      </p:sp>
      <p:pic>
        <p:nvPicPr>
          <p:cNvPr id="7" name="Picture 2" descr="Icon&#10;&#10;Description automatically generated">
            <a:extLst>
              <a:ext uri="{FF2B5EF4-FFF2-40B4-BE49-F238E27FC236}">
                <a16:creationId xmlns:a16="http://schemas.microsoft.com/office/drawing/2014/main" id="{EA4732A9-7551-4C2A-84E1-4F1389DF3C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0582274" y="201637"/>
            <a:ext cx="1290638" cy="858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0814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3D562F0C-70DB-6AC3-1FF5-8FB64A8333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69" y="1135540"/>
            <a:ext cx="11137106" cy="561085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D925F6F-0E81-9B86-56E2-DE53C62A2D2D}"/>
              </a:ext>
            </a:extLst>
          </p:cNvPr>
          <p:cNvSpPr txBox="1"/>
          <p:nvPr/>
        </p:nvSpPr>
        <p:spPr>
          <a:xfrm>
            <a:off x="223837" y="342899"/>
            <a:ext cx="406479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Student Profile after Logging in</a:t>
            </a:r>
          </a:p>
        </p:txBody>
      </p:sp>
      <p:pic>
        <p:nvPicPr>
          <p:cNvPr id="5" name="Picture 2" descr="Icon&#10;&#10;Description automatically generated">
            <a:extLst>
              <a:ext uri="{FF2B5EF4-FFF2-40B4-BE49-F238E27FC236}">
                <a16:creationId xmlns:a16="http://schemas.microsoft.com/office/drawing/2014/main" id="{FF81C840-D148-7171-253F-FDCAAAE96B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0582274" y="201637"/>
            <a:ext cx="1290638" cy="858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3610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Rectangle 177">
            <a:extLst>
              <a:ext uri="{FF2B5EF4-FFF2-40B4-BE49-F238E27FC236}">
                <a16:creationId xmlns:a16="http://schemas.microsoft.com/office/drawing/2014/main" id="{5690F3EE-0CD1-4520-B020-4E1DF3141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85" name="Freeform: Shape 179">
            <a:extLst>
              <a:ext uri="{FF2B5EF4-FFF2-40B4-BE49-F238E27FC236}">
                <a16:creationId xmlns:a16="http://schemas.microsoft.com/office/drawing/2014/main" id="{9EFDE1E9-7FE0-45CA-9DE2-237F77319A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2270840"/>
          </a:xfrm>
          <a:custGeom>
            <a:avLst/>
            <a:gdLst>
              <a:gd name="connsiteX0" fmla="*/ 0 w 12192000"/>
              <a:gd name="connsiteY0" fmla="*/ 0 h 2270840"/>
              <a:gd name="connsiteX1" fmla="*/ 12192000 w 12192000"/>
              <a:gd name="connsiteY1" fmla="*/ 0 h 2270840"/>
              <a:gd name="connsiteX2" fmla="*/ 12192000 w 12192000"/>
              <a:gd name="connsiteY2" fmla="*/ 519831 h 2270840"/>
              <a:gd name="connsiteX3" fmla="*/ 12192000 w 12192000"/>
              <a:gd name="connsiteY3" fmla="*/ 744794 h 2270840"/>
              <a:gd name="connsiteX4" fmla="*/ 12192000 w 12192000"/>
              <a:gd name="connsiteY4" fmla="*/ 1754022 h 2270840"/>
              <a:gd name="connsiteX5" fmla="*/ 11957522 w 12192000"/>
              <a:gd name="connsiteY5" fmla="*/ 1797924 h 2270840"/>
              <a:gd name="connsiteX6" fmla="*/ 11679973 w 12192000"/>
              <a:gd name="connsiteY6" fmla="*/ 1847668 h 2270840"/>
              <a:gd name="connsiteX7" fmla="*/ 11401197 w 12192000"/>
              <a:gd name="connsiteY7" fmla="*/ 1896361 h 2270840"/>
              <a:gd name="connsiteX8" fmla="*/ 11121192 w 12192000"/>
              <a:gd name="connsiteY8" fmla="*/ 1938047 h 2270840"/>
              <a:gd name="connsiteX9" fmla="*/ 10842416 w 12192000"/>
              <a:gd name="connsiteY9" fmla="*/ 1980084 h 2270840"/>
              <a:gd name="connsiteX10" fmla="*/ 10562411 w 12192000"/>
              <a:gd name="connsiteY10" fmla="*/ 2019319 h 2270840"/>
              <a:gd name="connsiteX11" fmla="*/ 10286091 w 12192000"/>
              <a:gd name="connsiteY11" fmla="*/ 2052948 h 2270840"/>
              <a:gd name="connsiteX12" fmla="*/ 10006086 w 12192000"/>
              <a:gd name="connsiteY12" fmla="*/ 2084826 h 2270840"/>
              <a:gd name="connsiteX13" fmla="*/ 9727310 w 12192000"/>
              <a:gd name="connsiteY13" fmla="*/ 2113902 h 2270840"/>
              <a:gd name="connsiteX14" fmla="*/ 9453445 w 12192000"/>
              <a:gd name="connsiteY14" fmla="*/ 2139124 h 2270840"/>
              <a:gd name="connsiteX15" fmla="*/ 9175897 w 12192000"/>
              <a:gd name="connsiteY15" fmla="*/ 2164346 h 2270840"/>
              <a:gd name="connsiteX16" fmla="*/ 8902033 w 12192000"/>
              <a:gd name="connsiteY16" fmla="*/ 2185365 h 2270840"/>
              <a:gd name="connsiteX17" fmla="*/ 8628169 w 12192000"/>
              <a:gd name="connsiteY17" fmla="*/ 2201829 h 2270840"/>
              <a:gd name="connsiteX18" fmla="*/ 8355533 w 12192000"/>
              <a:gd name="connsiteY18" fmla="*/ 2218995 h 2270840"/>
              <a:gd name="connsiteX19" fmla="*/ 8085353 w 12192000"/>
              <a:gd name="connsiteY19" fmla="*/ 2233357 h 2270840"/>
              <a:gd name="connsiteX20" fmla="*/ 7817629 w 12192000"/>
              <a:gd name="connsiteY20" fmla="*/ 2243516 h 2270840"/>
              <a:gd name="connsiteX21" fmla="*/ 7549905 w 12192000"/>
              <a:gd name="connsiteY21" fmla="*/ 2252274 h 2270840"/>
              <a:gd name="connsiteX22" fmla="*/ 7284638 w 12192000"/>
              <a:gd name="connsiteY22" fmla="*/ 2260681 h 2270840"/>
              <a:gd name="connsiteX23" fmla="*/ 7023055 w 12192000"/>
              <a:gd name="connsiteY23" fmla="*/ 2264535 h 2270840"/>
              <a:gd name="connsiteX24" fmla="*/ 6761472 w 12192000"/>
              <a:gd name="connsiteY24" fmla="*/ 2268738 h 2270840"/>
              <a:gd name="connsiteX25" fmla="*/ 6503573 w 12192000"/>
              <a:gd name="connsiteY25" fmla="*/ 2270840 h 2270840"/>
              <a:gd name="connsiteX26" fmla="*/ 6248130 w 12192000"/>
              <a:gd name="connsiteY26" fmla="*/ 2268738 h 2270840"/>
              <a:gd name="connsiteX27" fmla="*/ 5995144 w 12192000"/>
              <a:gd name="connsiteY27" fmla="*/ 2268738 h 2270840"/>
              <a:gd name="connsiteX28" fmla="*/ 5744613 w 12192000"/>
              <a:gd name="connsiteY28" fmla="*/ 2264535 h 2270840"/>
              <a:gd name="connsiteX29" fmla="*/ 5498995 w 12192000"/>
              <a:gd name="connsiteY29" fmla="*/ 2258229 h 2270840"/>
              <a:gd name="connsiteX30" fmla="*/ 5255834 w 12192000"/>
              <a:gd name="connsiteY30" fmla="*/ 2252274 h 2270840"/>
              <a:gd name="connsiteX31" fmla="*/ 5017584 w 12192000"/>
              <a:gd name="connsiteY31" fmla="*/ 2245618 h 2270840"/>
              <a:gd name="connsiteX32" fmla="*/ 4780562 w 12192000"/>
              <a:gd name="connsiteY32" fmla="*/ 2235459 h 2270840"/>
              <a:gd name="connsiteX33" fmla="*/ 4547227 w 12192000"/>
              <a:gd name="connsiteY33" fmla="*/ 2224599 h 2270840"/>
              <a:gd name="connsiteX34" fmla="*/ 4318800 w 12192000"/>
              <a:gd name="connsiteY34" fmla="*/ 2214791 h 2270840"/>
              <a:gd name="connsiteX35" fmla="*/ 3873004 w 12192000"/>
              <a:gd name="connsiteY35" fmla="*/ 2187116 h 2270840"/>
              <a:gd name="connsiteX36" fmla="*/ 3445628 w 12192000"/>
              <a:gd name="connsiteY36" fmla="*/ 2157691 h 2270840"/>
              <a:gd name="connsiteX37" fmla="*/ 3035446 w 12192000"/>
              <a:gd name="connsiteY37" fmla="*/ 2126863 h 2270840"/>
              <a:gd name="connsiteX38" fmla="*/ 2647370 w 12192000"/>
              <a:gd name="connsiteY38" fmla="*/ 2092884 h 2270840"/>
              <a:gd name="connsiteX39" fmla="*/ 2276487 w 12192000"/>
              <a:gd name="connsiteY39" fmla="*/ 2057502 h 2270840"/>
              <a:gd name="connsiteX40" fmla="*/ 1932621 w 12192000"/>
              <a:gd name="connsiteY40" fmla="*/ 2019319 h 2270840"/>
              <a:gd name="connsiteX41" fmla="*/ 1609634 w 12192000"/>
              <a:gd name="connsiteY41" fmla="*/ 1981836 h 2270840"/>
              <a:gd name="connsiteX42" fmla="*/ 1312435 w 12192000"/>
              <a:gd name="connsiteY42" fmla="*/ 1944353 h 2270840"/>
              <a:gd name="connsiteX43" fmla="*/ 1039799 w 12192000"/>
              <a:gd name="connsiteY43" fmla="*/ 1908972 h 2270840"/>
              <a:gd name="connsiteX44" fmla="*/ 797865 w 12192000"/>
              <a:gd name="connsiteY44" fmla="*/ 1875342 h 2270840"/>
              <a:gd name="connsiteX45" fmla="*/ 579265 w 12192000"/>
              <a:gd name="connsiteY45" fmla="*/ 1843464 h 2270840"/>
              <a:gd name="connsiteX46" fmla="*/ 395052 w 12192000"/>
              <a:gd name="connsiteY46" fmla="*/ 1816841 h 2270840"/>
              <a:gd name="connsiteX47" fmla="*/ 240312 w 12192000"/>
              <a:gd name="connsiteY47" fmla="*/ 1791618 h 2270840"/>
              <a:gd name="connsiteX48" fmla="*/ 27853 w 12192000"/>
              <a:gd name="connsiteY48" fmla="*/ 1755537 h 2270840"/>
              <a:gd name="connsiteX49" fmla="*/ 0 w 12192000"/>
              <a:gd name="connsiteY49" fmla="*/ 1750824 h 2270840"/>
              <a:gd name="connsiteX50" fmla="*/ 0 w 12192000"/>
              <a:gd name="connsiteY50" fmla="*/ 744794 h 2270840"/>
              <a:gd name="connsiteX51" fmla="*/ 0 w 12192000"/>
              <a:gd name="connsiteY51" fmla="*/ 519831 h 2270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000" h="2270840">
                <a:moveTo>
                  <a:pt x="0" y="0"/>
                </a:moveTo>
                <a:lnTo>
                  <a:pt x="12192000" y="0"/>
                </a:lnTo>
                <a:lnTo>
                  <a:pt x="12192000" y="519831"/>
                </a:lnTo>
                <a:lnTo>
                  <a:pt x="12192000" y="744794"/>
                </a:lnTo>
                <a:lnTo>
                  <a:pt x="12192000" y="1754022"/>
                </a:lnTo>
                <a:lnTo>
                  <a:pt x="11957522" y="1797924"/>
                </a:lnTo>
                <a:lnTo>
                  <a:pt x="11679973" y="1847668"/>
                </a:lnTo>
                <a:lnTo>
                  <a:pt x="11401197" y="1896361"/>
                </a:lnTo>
                <a:lnTo>
                  <a:pt x="11121192" y="1938047"/>
                </a:lnTo>
                <a:lnTo>
                  <a:pt x="10842416" y="1980084"/>
                </a:lnTo>
                <a:lnTo>
                  <a:pt x="10562411" y="2019319"/>
                </a:lnTo>
                <a:lnTo>
                  <a:pt x="10286091" y="2052948"/>
                </a:lnTo>
                <a:lnTo>
                  <a:pt x="10006086" y="2084826"/>
                </a:lnTo>
                <a:lnTo>
                  <a:pt x="9727310" y="2113902"/>
                </a:lnTo>
                <a:lnTo>
                  <a:pt x="9453445" y="2139124"/>
                </a:lnTo>
                <a:lnTo>
                  <a:pt x="9175897" y="2164346"/>
                </a:lnTo>
                <a:lnTo>
                  <a:pt x="8902033" y="2185365"/>
                </a:lnTo>
                <a:lnTo>
                  <a:pt x="8628169" y="2201829"/>
                </a:lnTo>
                <a:lnTo>
                  <a:pt x="8355533" y="2218995"/>
                </a:lnTo>
                <a:lnTo>
                  <a:pt x="8085353" y="2233357"/>
                </a:lnTo>
                <a:lnTo>
                  <a:pt x="7817629" y="2243516"/>
                </a:lnTo>
                <a:lnTo>
                  <a:pt x="7549905" y="2252274"/>
                </a:lnTo>
                <a:lnTo>
                  <a:pt x="7284638" y="2260681"/>
                </a:lnTo>
                <a:lnTo>
                  <a:pt x="7023055" y="2264535"/>
                </a:lnTo>
                <a:lnTo>
                  <a:pt x="6761472" y="2268738"/>
                </a:lnTo>
                <a:lnTo>
                  <a:pt x="6503573" y="2270840"/>
                </a:lnTo>
                <a:lnTo>
                  <a:pt x="6248130" y="2268738"/>
                </a:lnTo>
                <a:lnTo>
                  <a:pt x="5995144" y="2268738"/>
                </a:lnTo>
                <a:lnTo>
                  <a:pt x="5744613" y="2264535"/>
                </a:lnTo>
                <a:lnTo>
                  <a:pt x="5498995" y="2258229"/>
                </a:lnTo>
                <a:lnTo>
                  <a:pt x="5255834" y="2252274"/>
                </a:lnTo>
                <a:lnTo>
                  <a:pt x="5017584" y="2245618"/>
                </a:lnTo>
                <a:lnTo>
                  <a:pt x="4780562" y="2235459"/>
                </a:lnTo>
                <a:lnTo>
                  <a:pt x="4547227" y="2224599"/>
                </a:lnTo>
                <a:lnTo>
                  <a:pt x="4318800" y="2214791"/>
                </a:lnTo>
                <a:lnTo>
                  <a:pt x="3873004" y="2187116"/>
                </a:lnTo>
                <a:lnTo>
                  <a:pt x="3445628" y="2157691"/>
                </a:lnTo>
                <a:lnTo>
                  <a:pt x="3035446" y="2126863"/>
                </a:lnTo>
                <a:lnTo>
                  <a:pt x="2647370" y="2092884"/>
                </a:lnTo>
                <a:lnTo>
                  <a:pt x="2276487" y="2057502"/>
                </a:lnTo>
                <a:lnTo>
                  <a:pt x="1932621" y="2019319"/>
                </a:lnTo>
                <a:lnTo>
                  <a:pt x="1609634" y="1981836"/>
                </a:lnTo>
                <a:lnTo>
                  <a:pt x="1312435" y="1944353"/>
                </a:lnTo>
                <a:lnTo>
                  <a:pt x="1039799" y="1908972"/>
                </a:lnTo>
                <a:lnTo>
                  <a:pt x="797865" y="1875342"/>
                </a:lnTo>
                <a:lnTo>
                  <a:pt x="579265" y="1843464"/>
                </a:lnTo>
                <a:lnTo>
                  <a:pt x="395052" y="1816841"/>
                </a:lnTo>
                <a:lnTo>
                  <a:pt x="240312" y="1791618"/>
                </a:lnTo>
                <a:lnTo>
                  <a:pt x="27853" y="1755537"/>
                </a:lnTo>
                <a:lnTo>
                  <a:pt x="0" y="1750824"/>
                </a:lnTo>
                <a:lnTo>
                  <a:pt x="0" y="744794"/>
                </a:lnTo>
                <a:lnTo>
                  <a:pt x="0" y="519831"/>
                </a:lnTo>
                <a:close/>
              </a:path>
            </a:pathLst>
          </a:custGeom>
          <a:ln w="44450">
            <a:gradFill>
              <a:gsLst>
                <a:gs pos="0">
                  <a:schemeClr val="bg2">
                    <a:alpha val="65000"/>
                  </a:schemeClr>
                </a:gs>
                <a:gs pos="98000">
                  <a:schemeClr val="bg2">
                    <a:lumMod val="75000"/>
                    <a:alpha val="55000"/>
                  </a:schemeClr>
                </a:gs>
              </a:gsLst>
              <a:lin ang="5400000" scaled="1"/>
            </a:gradFill>
          </a:ln>
          <a:effectLst>
            <a:outerShdw blurRad="508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2" name="Google Shape;172;p21"/>
          <p:cNvSpPr txBox="1"/>
          <p:nvPr/>
        </p:nvSpPr>
        <p:spPr>
          <a:xfrm>
            <a:off x="1141413" y="609600"/>
            <a:ext cx="9905998" cy="1173480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marR="0" lvl="0" indent="0" algn="ctr">
              <a:spcBef>
                <a:spcPct val="0"/>
              </a:spcBef>
              <a:spcAft>
                <a:spcPts val="600"/>
              </a:spcAft>
              <a:buClr>
                <a:schemeClr val="dk1"/>
              </a:buClr>
              <a:buSzPts val="2300"/>
            </a:pPr>
            <a:r>
              <a:rPr lang="en-US" sz="3200" b="0" i="0" u="none" strike="noStrike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  <a:sym typeface="Poppins Medium"/>
              </a:rPr>
              <a:t>Framework for 6 Weeks</a:t>
            </a:r>
          </a:p>
        </p:txBody>
      </p:sp>
      <p:sp>
        <p:nvSpPr>
          <p:cNvPr id="173" name="Google Shape;173;p21"/>
          <p:cNvSpPr txBox="1"/>
          <p:nvPr/>
        </p:nvSpPr>
        <p:spPr>
          <a:xfrm>
            <a:off x="748507" y="3083718"/>
            <a:ext cx="9905998" cy="3124201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Autofit/>
          </a:bodyPr>
          <a:lstStyle/>
          <a:p>
            <a:pPr marL="285750" indent="-2921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sz="20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sym typeface="Poppins"/>
              </a:rPr>
              <a:t>Entire 6 weeks plan (10th May 2022 – 20</a:t>
            </a:r>
            <a:r>
              <a:rPr lang="en-US" sz="2000" cap="small" baseline="30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sym typeface="Poppins"/>
              </a:rPr>
              <a:t>th</a:t>
            </a:r>
            <a:r>
              <a:rPr lang="en-US" sz="20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sym typeface="Poppins"/>
              </a:rPr>
              <a:t> June 2022)</a:t>
            </a:r>
            <a:endParaRPr lang="en-US" sz="2000" cap="small"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7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 marL="0" marR="0" lvl="0" indent="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endParaRPr lang="en-US" sz="2000" cap="small"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7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sz="20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sym typeface="Poppins"/>
              </a:rPr>
              <a:t>-   Introduction of the Project and required Tools.</a:t>
            </a:r>
            <a:endParaRPr lang="en-US" sz="2000" cap="small"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7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 marL="285750" marR="0" lvl="0" indent="-17145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endParaRPr lang="en-US" sz="2000" cap="small"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7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 marL="285750" indent="-2921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sz="20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sym typeface="Poppins"/>
              </a:rPr>
              <a:t>Discussion of required topic and practical execution of some examples. </a:t>
            </a:r>
            <a:endParaRPr lang="en-US" sz="2000" cap="small"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7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 marL="0" marR="0" lvl="0" indent="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endParaRPr lang="en-US" sz="2000" cap="small"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7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sz="20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sym typeface="Poppins"/>
              </a:rPr>
              <a:t>-   every morning session started with List of Tasks to be performed.</a:t>
            </a:r>
            <a:endParaRPr lang="en-US" sz="2000" cap="small"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7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endParaRPr lang="en-US" sz="2000" cap="small"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7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sz="20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sym typeface="Poppins"/>
              </a:rPr>
              <a:t>-   Every session ends with a code review and doubt clearance.</a:t>
            </a:r>
            <a:endParaRPr lang="en-US" sz="2000" cap="small"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7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endParaRPr lang="en-US" sz="1900">
              <a:latin typeface="Poppins"/>
              <a:ea typeface="Poppins"/>
              <a:cs typeface="Poppins"/>
            </a:endParaRPr>
          </a:p>
        </p:txBody>
      </p:sp>
      <p:sp>
        <p:nvSpPr>
          <p:cNvPr id="171" name="Google Shape;171;p21"/>
          <p:cNvSpPr txBox="1">
            <a:spLocks noGrp="1"/>
          </p:cNvSpPr>
          <p:nvPr>
            <p:ph type="sldNum" idx="12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lvl="0" indent="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b="1" i="0" kern="1200" dirty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  <a:sym typeface="Nunito"/>
              </a:rPr>
              <a:pPr lvl="0" indent="0">
                <a:spcBef>
                  <a:spcPts val="0"/>
                </a:spcBef>
                <a:spcAft>
                  <a:spcPts val="600"/>
                </a:spcAft>
                <a:buClr>
                  <a:srgbClr val="000000"/>
                </a:buClr>
                <a:buFont typeface="Arial"/>
                <a:buNone/>
              </a:pPr>
              <a:t>2</a:t>
            </a:fld>
            <a:endParaRPr lang="en-US" b="1" i="0" kern="1200">
              <a:solidFill>
                <a:schemeClr val="tx1">
                  <a:lumMod val="75000"/>
                </a:schemeClr>
              </a:solidFill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latin typeface="+mn-lt"/>
              <a:ea typeface="+mn-ea"/>
              <a:cs typeface="+mn-cs"/>
              <a:sym typeface="Nunito"/>
            </a:endParaRPr>
          </a:p>
        </p:txBody>
      </p:sp>
      <p:pic>
        <p:nvPicPr>
          <p:cNvPr id="2" name="Picture 2" descr="Icon&#10;&#10;Description automatically generated">
            <a:extLst>
              <a:ext uri="{FF2B5EF4-FFF2-40B4-BE49-F238E27FC236}">
                <a16:creationId xmlns:a16="http://schemas.microsoft.com/office/drawing/2014/main" id="{B66E6602-C390-AE59-317A-A0C81FDF47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0260806" y="201637"/>
            <a:ext cx="1612106" cy="1073101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AD97686-97C5-62ED-2D9D-CE5A069A9462}"/>
              </a:ext>
            </a:extLst>
          </p:cNvPr>
          <p:cNvSpPr txBox="1"/>
          <p:nvPr/>
        </p:nvSpPr>
        <p:spPr>
          <a:xfrm>
            <a:off x="569119" y="378618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PROJECT LINK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8F2760-FD86-1709-9171-E6F1995A5C12}"/>
              </a:ext>
            </a:extLst>
          </p:cNvPr>
          <p:cNvSpPr txBox="1"/>
          <p:nvPr/>
        </p:nvSpPr>
        <p:spPr>
          <a:xfrm>
            <a:off x="569120" y="1128712"/>
            <a:ext cx="882729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u="sng">
                <a:ea typeface="+mn-lt"/>
                <a:cs typeface="+mn-lt"/>
              </a:rPr>
              <a:t>https://github.com/Mekalagiridhar/IBM-Repo-G1-FullStack/tree/master</a:t>
            </a:r>
            <a:endParaRPr lang="en-US" u="sng"/>
          </a:p>
        </p:txBody>
      </p:sp>
      <p:pic>
        <p:nvPicPr>
          <p:cNvPr id="5" name="Picture 2" descr="Icon&#10;&#10;Description automatically generated">
            <a:extLst>
              <a:ext uri="{FF2B5EF4-FFF2-40B4-BE49-F238E27FC236}">
                <a16:creationId xmlns:a16="http://schemas.microsoft.com/office/drawing/2014/main" id="{CB0ECFE6-942D-8C83-CCFC-67CC72109D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0582274" y="201637"/>
            <a:ext cx="1290638" cy="858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7269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Rounded Rectangle 9">
            <a:extLst>
              <a:ext uri="{FF2B5EF4-FFF2-40B4-BE49-F238E27FC236}">
                <a16:creationId xmlns:a16="http://schemas.microsoft.com/office/drawing/2014/main" id="{BCA2EB72-13DC-4DC6-B461-3B036C55B9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7" y="643467"/>
            <a:ext cx="10905066" cy="5571066"/>
          </a:xfrm>
          <a:prstGeom prst="roundRect">
            <a:avLst>
              <a:gd name="adj" fmla="val 2627"/>
            </a:avLst>
          </a:prstGeom>
          <a:solidFill>
            <a:schemeClr val="bg2">
              <a:lumMod val="75000"/>
            </a:schemeClr>
          </a:solidFill>
          <a:ln w="44450">
            <a:gradFill>
              <a:gsLst>
                <a:gs pos="0">
                  <a:schemeClr val="bg2">
                    <a:alpha val="65000"/>
                  </a:schemeClr>
                </a:gs>
                <a:gs pos="98000">
                  <a:schemeClr val="bg2">
                    <a:lumMod val="75000"/>
                    <a:alpha val="55000"/>
                  </a:schemeClr>
                </a:gs>
              </a:gsLst>
              <a:lin ang="5400000" scaled="1"/>
            </a:gradFill>
          </a:ln>
          <a:effectLst>
            <a:innerShdw blurRad="63500" dist="508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1" name="Google Shape;601;p56"/>
          <p:cNvSpPr txBox="1">
            <a:spLocks noGrp="1"/>
          </p:cNvSpPr>
          <p:nvPr>
            <p:ph type="ctrTitle"/>
          </p:nvPr>
        </p:nvSpPr>
        <p:spPr>
          <a:xfrm>
            <a:off x="1141413" y="965199"/>
            <a:ext cx="6075552" cy="4918075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algn="r">
              <a:spcBef>
                <a:spcPct val="0"/>
              </a:spcBef>
              <a:spcAft>
                <a:spcPts val="0"/>
              </a:spcAft>
              <a:buClr>
                <a:schemeClr val="lt1"/>
              </a:buClr>
              <a:buSzPts val="4800"/>
            </a:pPr>
            <a:r>
              <a:rPr lang="en-US" sz="540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Thank you</a:t>
            </a:r>
          </a:p>
        </p:txBody>
      </p:sp>
      <p:cxnSp>
        <p:nvCxnSpPr>
          <p:cNvPr id="609" name="Straight Connector 608">
            <a:extLst>
              <a:ext uri="{FF2B5EF4-FFF2-40B4-BE49-F238E27FC236}">
                <a16:creationId xmlns:a16="http://schemas.microsoft.com/office/drawing/2014/main" id="{C8F75BF3-096E-451E-A222-96A7F0946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38699" y="2011680"/>
            <a:ext cx="0" cy="283464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2" name="Google Shape;602;p56"/>
          <p:cNvSpPr txBox="1">
            <a:spLocks noGrp="1"/>
          </p:cNvSpPr>
          <p:nvPr>
            <p:ph type="sldNum" idx="12"/>
          </p:nvPr>
        </p:nvSpPr>
        <p:spPr>
          <a:xfrm>
            <a:off x="10514012" y="6353702"/>
            <a:ext cx="551167" cy="365125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lvl="0" indent="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sz="900" b="1" i="0" kern="1200" dirty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rPr>
              <a:pPr lvl="0" indent="0">
                <a:spcBef>
                  <a:spcPts val="0"/>
                </a:spcBef>
                <a:spcAft>
                  <a:spcPts val="600"/>
                </a:spcAft>
                <a:buClr>
                  <a:srgbClr val="000000"/>
                </a:buClr>
                <a:buFont typeface="Arial"/>
                <a:buNone/>
              </a:pPr>
              <a:t>21</a:t>
            </a:fld>
            <a:endParaRPr lang="en-US" sz="900" b="1" i="0" kern="1200">
              <a:solidFill>
                <a:schemeClr val="tx1">
                  <a:lumMod val="75000"/>
                </a:schemeClr>
              </a:solidFill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latin typeface="+mn-lt"/>
              <a:ea typeface="+mn-ea"/>
              <a:cs typeface="+mn-cs"/>
            </a:endParaRPr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D681E8E1-DE76-501F-2E10-0AD8F02509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0582274" y="201637"/>
            <a:ext cx="1290638" cy="85878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8" name="Rectangle 237">
            <a:extLst>
              <a:ext uri="{FF2B5EF4-FFF2-40B4-BE49-F238E27FC236}">
                <a16:creationId xmlns:a16="http://schemas.microsoft.com/office/drawing/2014/main" id="{D46B04C9-B85D-45AA-A7D1-483C3CA6DA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3" name="Google Shape;213;p25"/>
          <p:cNvSpPr txBox="1">
            <a:spLocks noGrp="1"/>
          </p:cNvSpPr>
          <p:nvPr>
            <p:ph type="ctrTitle"/>
          </p:nvPr>
        </p:nvSpPr>
        <p:spPr>
          <a:xfrm>
            <a:off x="965199" y="965199"/>
            <a:ext cx="6247723" cy="4927604"/>
          </a:xfrm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buSzPts val="3600"/>
            </a:pPr>
            <a:r>
              <a:rPr lang="en-US" sz="2600" b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TOPICS</a:t>
            </a:r>
            <a:br>
              <a:rPr lang="en-US" sz="2600" b="1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</a:br>
            <a:br>
              <a:rPr lang="en-US" sz="2600" b="1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</a:br>
            <a:r>
              <a:rPr lang="en-US" sz="2600" b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1. Topics discussed</a:t>
            </a:r>
            <a:br>
              <a:rPr lang="en-US" sz="2600" b="1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</a:br>
            <a:r>
              <a:rPr lang="en-US" sz="2600" b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2.project goals</a:t>
            </a:r>
            <a:br>
              <a:rPr lang="en-US" sz="2600" b="1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</a:br>
            <a:r>
              <a:rPr lang="en-US" sz="2600" b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3.technologies used</a:t>
            </a:r>
            <a:br>
              <a:rPr lang="en-US" sz="2600" b="1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</a:br>
            <a:r>
              <a:rPr lang="en-US" sz="2600" b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4.development</a:t>
            </a:r>
            <a:br>
              <a:rPr lang="en-US" sz="2600" b="1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</a:br>
            <a:r>
              <a:rPr lang="en-US" sz="2600" b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5.technical challenges </a:t>
            </a:r>
            <a:br>
              <a:rPr lang="en-US" sz="2600" b="1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</a:br>
            <a:r>
              <a:rPr lang="en-US" sz="2600" b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6.demonstration</a:t>
            </a:r>
            <a:br>
              <a:rPr lang="en-US" sz="2600" b="1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</a:br>
            <a:r>
              <a:rPr lang="en-US" sz="2600" b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7.PROJECT LINK</a:t>
            </a:r>
            <a:br>
              <a:rPr lang="en-US" sz="2600" b="1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</a:br>
            <a:br>
              <a:rPr lang="en-US" sz="2600" b="1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</a:br>
            <a:br>
              <a:rPr lang="en-US" sz="2600" b="1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</a:br>
            <a:endParaRPr lang="en-US" sz="2600" b="1"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6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schemeClr val="bg1">
                    <a:lumMod val="65000"/>
                    <a:lumOff val="35000"/>
                    <a:alpha val="50000"/>
                  </a:schemeClr>
                </a:glow>
                <a:outerShdw blurRad="28575" dist="31750" dir="13200000" algn="tl" rotWithShape="0">
                  <a:srgbClr val="000000">
                    <a:alpha val="25000"/>
                  </a:srgbClr>
                </a:outerShdw>
              </a:effectLst>
            </a:endParaRPr>
          </a:p>
        </p:txBody>
      </p:sp>
      <p:sp>
        <p:nvSpPr>
          <p:cNvPr id="214" name="Google Shape;214;p25"/>
          <p:cNvSpPr txBox="1">
            <a:spLocks noGrp="1"/>
          </p:cNvSpPr>
          <p:nvPr>
            <p:ph type="sldNum" idx="12"/>
          </p:nvPr>
        </p:nvSpPr>
        <p:spPr>
          <a:xfrm>
            <a:off x="10192278" y="6217920"/>
            <a:ext cx="1034518" cy="365125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lvl="0" indent="0"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-US" sz="900" b="1" i="0" kern="1200" dirty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rPr>
              <a:pPr lvl="0" indent="0">
                <a:spcBef>
                  <a:spcPts val="0"/>
                </a:spcBef>
                <a:spcAft>
                  <a:spcPts val="600"/>
                </a:spcAft>
                <a:buNone/>
              </a:pPr>
              <a:t>3</a:t>
            </a:fld>
            <a:endParaRPr lang="en-US" sz="900" b="1" i="0" kern="1200">
              <a:solidFill>
                <a:schemeClr val="tx1">
                  <a:lumMod val="75000"/>
                </a:schemeClr>
              </a:solidFill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latin typeface="+mn-lt"/>
              <a:ea typeface="+mn-ea"/>
              <a:cs typeface="+mn-cs"/>
            </a:endParaRPr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393EE8FA-903B-5AD8-CA6F-AA9BC76147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0260806" y="201637"/>
            <a:ext cx="1612106" cy="107310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7"/>
          <p:cNvSpPr txBox="1">
            <a:spLocks noGrp="1"/>
          </p:cNvSpPr>
          <p:nvPr>
            <p:ph type="ctrTitle"/>
          </p:nvPr>
        </p:nvSpPr>
        <p:spPr>
          <a:xfrm>
            <a:off x="8119869" y="643466"/>
            <a:ext cx="3143875" cy="5571065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>
              <a:spcBef>
                <a:spcPct val="0"/>
              </a:spcBef>
            </a:pPr>
            <a:r>
              <a:rPr lang="en-US" sz="36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TOPICS DISCUSSED</a:t>
            </a:r>
            <a:endParaRPr lang="en-US" sz="3600" kern="1200" cap="all">
              <a:ln w="3175" cmpd="sng">
                <a:noFill/>
              </a:ln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6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prstClr val="black">
                    <a:lumMod val="65000"/>
                    <a:lumOff val="35000"/>
                    <a:alpha val="40000"/>
                  </a:prstClr>
                </a:glow>
                <a:outerShdw blurRad="28575" dist="38100" dir="14040000" algn="tl" rotWithShape="0">
                  <a:srgbClr val="000000">
                    <a:alpha val="25000"/>
                  </a:srgbClr>
                </a:outerShdw>
              </a:effectLst>
              <a:latin typeface="+mj-lt"/>
            </a:endParaRPr>
          </a:p>
        </p:txBody>
      </p:sp>
      <p:sp>
        <p:nvSpPr>
          <p:cNvPr id="255" name="Rectangle 254">
            <a:extLst>
              <a:ext uri="{FF2B5EF4-FFF2-40B4-BE49-F238E27FC236}">
                <a16:creationId xmlns:a16="http://schemas.microsoft.com/office/drawing/2014/main" id="{D0672142-94D6-400E-B188-309B101D8B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532169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Rectangle 256">
            <a:extLst>
              <a:ext uri="{FF2B5EF4-FFF2-40B4-BE49-F238E27FC236}">
                <a16:creationId xmlns:a16="http://schemas.microsoft.com/office/drawing/2014/main" id="{C127259A-B804-4AD2-9BC6-66F7BB2185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908066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259" name="Straight Connector 258">
            <a:extLst>
              <a:ext uri="{FF2B5EF4-FFF2-40B4-BE49-F238E27FC236}">
                <a16:creationId xmlns:a16="http://schemas.microsoft.com/office/drawing/2014/main" id="{39B4E8A7-8505-4752-9B81-C739116CE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4150420" y="3429000"/>
            <a:ext cx="6858000" cy="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49" name="Google Shape;249;p27"/>
          <p:cNvSpPr txBox="1">
            <a:spLocks noGrp="1"/>
          </p:cNvSpPr>
          <p:nvPr>
            <p:ph type="sldNum" idx="12"/>
          </p:nvPr>
        </p:nvSpPr>
        <p:spPr>
          <a:xfrm>
            <a:off x="10514012" y="6257351"/>
            <a:ext cx="551167" cy="365125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lvl="0" indent="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sz="900" b="1" i="0" kern="1200" dirty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rPr>
              <a:pPr lvl="0" indent="0">
                <a:spcBef>
                  <a:spcPts val="0"/>
                </a:spcBef>
                <a:spcAft>
                  <a:spcPts val="600"/>
                </a:spcAft>
                <a:buClr>
                  <a:srgbClr val="000000"/>
                </a:buClr>
                <a:buFont typeface="Arial"/>
                <a:buNone/>
              </a:pPr>
              <a:t>4</a:t>
            </a:fld>
            <a:endParaRPr lang="en-US" sz="900" b="1" i="0" kern="1200">
              <a:solidFill>
                <a:schemeClr val="tx1">
                  <a:lumMod val="75000"/>
                </a:schemeClr>
              </a:solidFill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latin typeface="+mn-lt"/>
              <a:ea typeface="+mn-ea"/>
              <a:cs typeface="+mn-cs"/>
            </a:endParaRPr>
          </a:p>
        </p:txBody>
      </p:sp>
      <p:graphicFrame>
        <p:nvGraphicFramePr>
          <p:cNvPr id="251" name="Google Shape;248;p27">
            <a:extLst>
              <a:ext uri="{FF2B5EF4-FFF2-40B4-BE49-F238E27FC236}">
                <a16:creationId xmlns:a16="http://schemas.microsoft.com/office/drawing/2014/main" id="{33EF3630-556C-76AC-7ECE-D4B35B05D47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30697434"/>
              </p:ext>
            </p:extLst>
          </p:nvPr>
        </p:nvGraphicFramePr>
        <p:xfrm>
          <a:off x="643467" y="643467"/>
          <a:ext cx="6243992" cy="55710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33" name="Picture 2" descr="Icon&#10;&#10;Description automatically generated">
            <a:extLst>
              <a:ext uri="{FF2B5EF4-FFF2-40B4-BE49-F238E27FC236}">
                <a16:creationId xmlns:a16="http://schemas.microsoft.com/office/drawing/2014/main" id="{A7EE4984-616E-BFBB-3985-19738381717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10260806" y="201637"/>
            <a:ext cx="1612106" cy="107310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Rectangle 351">
            <a:extLst>
              <a:ext uri="{FF2B5EF4-FFF2-40B4-BE49-F238E27FC236}">
                <a16:creationId xmlns:a16="http://schemas.microsoft.com/office/drawing/2014/main" id="{8D62164E-4528-40DB-BC26-D6DDE216A0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solidFill>
            <a:srgbClr val="363D4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54" name="Freeform: Shape 353">
            <a:extLst>
              <a:ext uri="{FF2B5EF4-FFF2-40B4-BE49-F238E27FC236}">
                <a16:creationId xmlns:a16="http://schemas.microsoft.com/office/drawing/2014/main" id="{F30007FA-C6A2-43A0-8045-7016AEF817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5322895"/>
          </a:xfrm>
          <a:custGeom>
            <a:avLst/>
            <a:gdLst>
              <a:gd name="connsiteX0" fmla="*/ 0 w 12192000"/>
              <a:gd name="connsiteY0" fmla="*/ 0 h 5322895"/>
              <a:gd name="connsiteX1" fmla="*/ 12192000 w 12192000"/>
              <a:gd name="connsiteY1" fmla="*/ 0 h 5322895"/>
              <a:gd name="connsiteX2" fmla="*/ 12192000 w 12192000"/>
              <a:gd name="connsiteY2" fmla="*/ 213719 h 5322895"/>
              <a:gd name="connsiteX3" fmla="*/ 12192000 w 12192000"/>
              <a:gd name="connsiteY3" fmla="*/ 471948 h 5322895"/>
              <a:gd name="connsiteX4" fmla="*/ 12192000 w 12192000"/>
              <a:gd name="connsiteY4" fmla="*/ 3571886 h 5322895"/>
              <a:gd name="connsiteX5" fmla="*/ 12192000 w 12192000"/>
              <a:gd name="connsiteY5" fmla="*/ 3753332 h 5322895"/>
              <a:gd name="connsiteX6" fmla="*/ 12192000 w 12192000"/>
              <a:gd name="connsiteY6" fmla="*/ 4806077 h 5322895"/>
              <a:gd name="connsiteX7" fmla="*/ 11957522 w 12192000"/>
              <a:gd name="connsiteY7" fmla="*/ 4849979 h 5322895"/>
              <a:gd name="connsiteX8" fmla="*/ 11679973 w 12192000"/>
              <a:gd name="connsiteY8" fmla="*/ 4899723 h 5322895"/>
              <a:gd name="connsiteX9" fmla="*/ 11401197 w 12192000"/>
              <a:gd name="connsiteY9" fmla="*/ 4948416 h 5322895"/>
              <a:gd name="connsiteX10" fmla="*/ 11121192 w 12192000"/>
              <a:gd name="connsiteY10" fmla="*/ 4990102 h 5322895"/>
              <a:gd name="connsiteX11" fmla="*/ 10842416 w 12192000"/>
              <a:gd name="connsiteY11" fmla="*/ 5032139 h 5322895"/>
              <a:gd name="connsiteX12" fmla="*/ 10562411 w 12192000"/>
              <a:gd name="connsiteY12" fmla="*/ 5071374 h 5322895"/>
              <a:gd name="connsiteX13" fmla="*/ 10286091 w 12192000"/>
              <a:gd name="connsiteY13" fmla="*/ 5105003 h 5322895"/>
              <a:gd name="connsiteX14" fmla="*/ 10006086 w 12192000"/>
              <a:gd name="connsiteY14" fmla="*/ 5136881 h 5322895"/>
              <a:gd name="connsiteX15" fmla="*/ 9727310 w 12192000"/>
              <a:gd name="connsiteY15" fmla="*/ 5165957 h 5322895"/>
              <a:gd name="connsiteX16" fmla="*/ 9453445 w 12192000"/>
              <a:gd name="connsiteY16" fmla="*/ 5191179 h 5322895"/>
              <a:gd name="connsiteX17" fmla="*/ 9175897 w 12192000"/>
              <a:gd name="connsiteY17" fmla="*/ 5216401 h 5322895"/>
              <a:gd name="connsiteX18" fmla="*/ 8902033 w 12192000"/>
              <a:gd name="connsiteY18" fmla="*/ 5237420 h 5322895"/>
              <a:gd name="connsiteX19" fmla="*/ 8628169 w 12192000"/>
              <a:gd name="connsiteY19" fmla="*/ 5253884 h 5322895"/>
              <a:gd name="connsiteX20" fmla="*/ 8355533 w 12192000"/>
              <a:gd name="connsiteY20" fmla="*/ 5271050 h 5322895"/>
              <a:gd name="connsiteX21" fmla="*/ 8085353 w 12192000"/>
              <a:gd name="connsiteY21" fmla="*/ 5285412 h 5322895"/>
              <a:gd name="connsiteX22" fmla="*/ 7817629 w 12192000"/>
              <a:gd name="connsiteY22" fmla="*/ 5295571 h 5322895"/>
              <a:gd name="connsiteX23" fmla="*/ 7549905 w 12192000"/>
              <a:gd name="connsiteY23" fmla="*/ 5304329 h 5322895"/>
              <a:gd name="connsiteX24" fmla="*/ 7284638 w 12192000"/>
              <a:gd name="connsiteY24" fmla="*/ 5312736 h 5322895"/>
              <a:gd name="connsiteX25" fmla="*/ 7023055 w 12192000"/>
              <a:gd name="connsiteY25" fmla="*/ 5316590 h 5322895"/>
              <a:gd name="connsiteX26" fmla="*/ 6761472 w 12192000"/>
              <a:gd name="connsiteY26" fmla="*/ 5320793 h 5322895"/>
              <a:gd name="connsiteX27" fmla="*/ 6503573 w 12192000"/>
              <a:gd name="connsiteY27" fmla="*/ 5322895 h 5322895"/>
              <a:gd name="connsiteX28" fmla="*/ 6248130 w 12192000"/>
              <a:gd name="connsiteY28" fmla="*/ 5320793 h 5322895"/>
              <a:gd name="connsiteX29" fmla="*/ 5995144 w 12192000"/>
              <a:gd name="connsiteY29" fmla="*/ 5320793 h 5322895"/>
              <a:gd name="connsiteX30" fmla="*/ 5744613 w 12192000"/>
              <a:gd name="connsiteY30" fmla="*/ 5316590 h 5322895"/>
              <a:gd name="connsiteX31" fmla="*/ 5498995 w 12192000"/>
              <a:gd name="connsiteY31" fmla="*/ 5310284 h 5322895"/>
              <a:gd name="connsiteX32" fmla="*/ 5255834 w 12192000"/>
              <a:gd name="connsiteY32" fmla="*/ 5304329 h 5322895"/>
              <a:gd name="connsiteX33" fmla="*/ 5017584 w 12192000"/>
              <a:gd name="connsiteY33" fmla="*/ 5297673 h 5322895"/>
              <a:gd name="connsiteX34" fmla="*/ 4780562 w 12192000"/>
              <a:gd name="connsiteY34" fmla="*/ 5287514 h 5322895"/>
              <a:gd name="connsiteX35" fmla="*/ 4547227 w 12192000"/>
              <a:gd name="connsiteY35" fmla="*/ 5276654 h 5322895"/>
              <a:gd name="connsiteX36" fmla="*/ 4318800 w 12192000"/>
              <a:gd name="connsiteY36" fmla="*/ 5266846 h 5322895"/>
              <a:gd name="connsiteX37" fmla="*/ 3873004 w 12192000"/>
              <a:gd name="connsiteY37" fmla="*/ 5239171 h 5322895"/>
              <a:gd name="connsiteX38" fmla="*/ 3445628 w 12192000"/>
              <a:gd name="connsiteY38" fmla="*/ 5209746 h 5322895"/>
              <a:gd name="connsiteX39" fmla="*/ 3035446 w 12192000"/>
              <a:gd name="connsiteY39" fmla="*/ 5178918 h 5322895"/>
              <a:gd name="connsiteX40" fmla="*/ 2647370 w 12192000"/>
              <a:gd name="connsiteY40" fmla="*/ 5144939 h 5322895"/>
              <a:gd name="connsiteX41" fmla="*/ 2276487 w 12192000"/>
              <a:gd name="connsiteY41" fmla="*/ 5109557 h 5322895"/>
              <a:gd name="connsiteX42" fmla="*/ 1932621 w 12192000"/>
              <a:gd name="connsiteY42" fmla="*/ 5071374 h 5322895"/>
              <a:gd name="connsiteX43" fmla="*/ 1609634 w 12192000"/>
              <a:gd name="connsiteY43" fmla="*/ 5033891 h 5322895"/>
              <a:gd name="connsiteX44" fmla="*/ 1312435 w 12192000"/>
              <a:gd name="connsiteY44" fmla="*/ 4996408 h 5322895"/>
              <a:gd name="connsiteX45" fmla="*/ 1039799 w 12192000"/>
              <a:gd name="connsiteY45" fmla="*/ 4961027 h 5322895"/>
              <a:gd name="connsiteX46" fmla="*/ 797865 w 12192000"/>
              <a:gd name="connsiteY46" fmla="*/ 4927397 h 5322895"/>
              <a:gd name="connsiteX47" fmla="*/ 579265 w 12192000"/>
              <a:gd name="connsiteY47" fmla="*/ 4895519 h 5322895"/>
              <a:gd name="connsiteX48" fmla="*/ 395052 w 12192000"/>
              <a:gd name="connsiteY48" fmla="*/ 4868896 h 5322895"/>
              <a:gd name="connsiteX49" fmla="*/ 240312 w 12192000"/>
              <a:gd name="connsiteY49" fmla="*/ 4843673 h 5322895"/>
              <a:gd name="connsiteX50" fmla="*/ 27853 w 12192000"/>
              <a:gd name="connsiteY50" fmla="*/ 4807592 h 5322895"/>
              <a:gd name="connsiteX51" fmla="*/ 0 w 12192000"/>
              <a:gd name="connsiteY51" fmla="*/ 4802879 h 5322895"/>
              <a:gd name="connsiteX52" fmla="*/ 0 w 12192000"/>
              <a:gd name="connsiteY52" fmla="*/ 3753332 h 5322895"/>
              <a:gd name="connsiteX53" fmla="*/ 0 w 12192000"/>
              <a:gd name="connsiteY53" fmla="*/ 3571886 h 5322895"/>
              <a:gd name="connsiteX54" fmla="*/ 0 w 12192000"/>
              <a:gd name="connsiteY54" fmla="*/ 471948 h 5322895"/>
              <a:gd name="connsiteX55" fmla="*/ 0 w 12192000"/>
              <a:gd name="connsiteY55" fmla="*/ 213719 h 5322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000" h="5322895">
                <a:moveTo>
                  <a:pt x="0" y="0"/>
                </a:moveTo>
                <a:lnTo>
                  <a:pt x="12192000" y="0"/>
                </a:lnTo>
                <a:lnTo>
                  <a:pt x="12192000" y="213719"/>
                </a:lnTo>
                <a:lnTo>
                  <a:pt x="12192000" y="471948"/>
                </a:lnTo>
                <a:lnTo>
                  <a:pt x="12192000" y="3571886"/>
                </a:lnTo>
                <a:lnTo>
                  <a:pt x="12192000" y="3753332"/>
                </a:lnTo>
                <a:lnTo>
                  <a:pt x="12192000" y="4806077"/>
                </a:lnTo>
                <a:lnTo>
                  <a:pt x="11957522" y="4849979"/>
                </a:lnTo>
                <a:lnTo>
                  <a:pt x="11679973" y="4899723"/>
                </a:lnTo>
                <a:lnTo>
                  <a:pt x="11401197" y="4948416"/>
                </a:lnTo>
                <a:lnTo>
                  <a:pt x="11121192" y="4990102"/>
                </a:lnTo>
                <a:lnTo>
                  <a:pt x="10842416" y="5032139"/>
                </a:lnTo>
                <a:lnTo>
                  <a:pt x="10562411" y="5071374"/>
                </a:lnTo>
                <a:lnTo>
                  <a:pt x="10286091" y="5105003"/>
                </a:lnTo>
                <a:lnTo>
                  <a:pt x="10006086" y="5136881"/>
                </a:lnTo>
                <a:lnTo>
                  <a:pt x="9727310" y="5165957"/>
                </a:lnTo>
                <a:lnTo>
                  <a:pt x="9453445" y="5191179"/>
                </a:lnTo>
                <a:lnTo>
                  <a:pt x="9175897" y="5216401"/>
                </a:lnTo>
                <a:lnTo>
                  <a:pt x="8902033" y="5237420"/>
                </a:lnTo>
                <a:lnTo>
                  <a:pt x="8628169" y="5253884"/>
                </a:lnTo>
                <a:lnTo>
                  <a:pt x="8355533" y="5271050"/>
                </a:lnTo>
                <a:lnTo>
                  <a:pt x="8085353" y="5285412"/>
                </a:lnTo>
                <a:lnTo>
                  <a:pt x="7817629" y="5295571"/>
                </a:lnTo>
                <a:lnTo>
                  <a:pt x="7549905" y="5304329"/>
                </a:lnTo>
                <a:lnTo>
                  <a:pt x="7284638" y="5312736"/>
                </a:lnTo>
                <a:lnTo>
                  <a:pt x="7023055" y="5316590"/>
                </a:lnTo>
                <a:lnTo>
                  <a:pt x="6761472" y="5320793"/>
                </a:lnTo>
                <a:lnTo>
                  <a:pt x="6503573" y="5322895"/>
                </a:lnTo>
                <a:lnTo>
                  <a:pt x="6248130" y="5320793"/>
                </a:lnTo>
                <a:lnTo>
                  <a:pt x="5995144" y="5320793"/>
                </a:lnTo>
                <a:lnTo>
                  <a:pt x="5744613" y="5316590"/>
                </a:lnTo>
                <a:lnTo>
                  <a:pt x="5498995" y="5310284"/>
                </a:lnTo>
                <a:lnTo>
                  <a:pt x="5255834" y="5304329"/>
                </a:lnTo>
                <a:lnTo>
                  <a:pt x="5017584" y="5297673"/>
                </a:lnTo>
                <a:lnTo>
                  <a:pt x="4780562" y="5287514"/>
                </a:lnTo>
                <a:lnTo>
                  <a:pt x="4547227" y="5276654"/>
                </a:lnTo>
                <a:lnTo>
                  <a:pt x="4318800" y="5266846"/>
                </a:lnTo>
                <a:lnTo>
                  <a:pt x="3873004" y="5239171"/>
                </a:lnTo>
                <a:lnTo>
                  <a:pt x="3445628" y="5209746"/>
                </a:lnTo>
                <a:lnTo>
                  <a:pt x="3035446" y="5178918"/>
                </a:lnTo>
                <a:lnTo>
                  <a:pt x="2647370" y="5144939"/>
                </a:lnTo>
                <a:lnTo>
                  <a:pt x="2276487" y="5109557"/>
                </a:lnTo>
                <a:lnTo>
                  <a:pt x="1932621" y="5071374"/>
                </a:lnTo>
                <a:lnTo>
                  <a:pt x="1609634" y="5033891"/>
                </a:lnTo>
                <a:lnTo>
                  <a:pt x="1312435" y="4996408"/>
                </a:lnTo>
                <a:lnTo>
                  <a:pt x="1039799" y="4961027"/>
                </a:lnTo>
                <a:lnTo>
                  <a:pt x="797865" y="4927397"/>
                </a:lnTo>
                <a:lnTo>
                  <a:pt x="579265" y="4895519"/>
                </a:lnTo>
                <a:lnTo>
                  <a:pt x="395052" y="4868896"/>
                </a:lnTo>
                <a:lnTo>
                  <a:pt x="240312" y="4843673"/>
                </a:lnTo>
                <a:lnTo>
                  <a:pt x="27853" y="4807592"/>
                </a:lnTo>
                <a:lnTo>
                  <a:pt x="0" y="4802879"/>
                </a:lnTo>
                <a:lnTo>
                  <a:pt x="0" y="3753332"/>
                </a:lnTo>
                <a:lnTo>
                  <a:pt x="0" y="3571886"/>
                </a:lnTo>
                <a:lnTo>
                  <a:pt x="0" y="471948"/>
                </a:lnTo>
                <a:lnTo>
                  <a:pt x="0" y="213719"/>
                </a:lnTo>
                <a:close/>
              </a:path>
            </a:pathLst>
          </a:custGeom>
          <a:ln w="44450">
            <a:gradFill>
              <a:gsLst>
                <a:gs pos="0">
                  <a:schemeClr val="bg2">
                    <a:alpha val="65000"/>
                  </a:schemeClr>
                </a:gs>
                <a:gs pos="98000">
                  <a:schemeClr val="bg2">
                    <a:lumMod val="75000"/>
                    <a:alpha val="55000"/>
                  </a:schemeClr>
                </a:gs>
              </a:gsLst>
              <a:lin ang="5400000" scaled="1"/>
            </a:gradFill>
          </a:ln>
          <a:effectLst>
            <a:outerShdw blurRad="50800" dist="38100" dir="5400000" algn="t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46" name="Google Shape;346;p31"/>
          <p:cNvSpPr txBox="1">
            <a:spLocks noGrp="1"/>
          </p:cNvSpPr>
          <p:nvPr>
            <p:ph type="ctrTitle"/>
          </p:nvPr>
        </p:nvSpPr>
        <p:spPr>
          <a:xfrm>
            <a:off x="1751012" y="865974"/>
            <a:ext cx="8676222" cy="3643822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algn="ctr">
              <a:spcBef>
                <a:spcPct val="0"/>
              </a:spcBef>
              <a:spcAft>
                <a:spcPts val="0"/>
              </a:spcAft>
              <a:buClr>
                <a:schemeClr val="accent1"/>
              </a:buClr>
              <a:buSzPts val="4400"/>
            </a:pPr>
            <a:r>
              <a:rPr lang="en-US" sz="66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Project Goals</a:t>
            </a:r>
          </a:p>
        </p:txBody>
      </p:sp>
      <p:sp>
        <p:nvSpPr>
          <p:cNvPr id="347" name="Google Shape;347;p31"/>
          <p:cNvSpPr txBox="1">
            <a:spLocks noGrp="1"/>
          </p:cNvSpPr>
          <p:nvPr>
            <p:ph type="sldNum" idx="12"/>
          </p:nvPr>
        </p:nvSpPr>
        <p:spPr>
          <a:xfrm>
            <a:off x="10514012" y="6263335"/>
            <a:ext cx="551167" cy="365125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lvl="0" indent="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sz="900" b="1" i="0" kern="1200">
                <a:solidFill>
                  <a:srgbClr val="E6E6E6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rPr>
              <a:pPr lvl="0" indent="0">
                <a:spcBef>
                  <a:spcPts val="0"/>
                </a:spcBef>
                <a:spcAft>
                  <a:spcPts val="600"/>
                </a:spcAft>
                <a:buClr>
                  <a:srgbClr val="000000"/>
                </a:buClr>
                <a:buFont typeface="Arial"/>
                <a:buNone/>
              </a:pPr>
              <a:t>5</a:t>
            </a:fld>
            <a:endParaRPr lang="en-US" sz="900" b="1" i="0" kern="1200">
              <a:solidFill>
                <a:srgbClr val="E6E6E6"/>
              </a:solidFill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latin typeface="+mn-lt"/>
              <a:ea typeface="+mn-ea"/>
              <a:cs typeface="+mn-cs"/>
            </a:endParaRPr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3750DF1A-83E0-60F1-6246-2E5F63EE68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0260806" y="201637"/>
            <a:ext cx="1612106" cy="107310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32"/>
          <p:cNvSpPr txBox="1">
            <a:spLocks noGrp="1"/>
          </p:cNvSpPr>
          <p:nvPr>
            <p:ph type="title"/>
          </p:nvPr>
        </p:nvSpPr>
        <p:spPr>
          <a:xfrm>
            <a:off x="974179" y="714375"/>
            <a:ext cx="3332955" cy="5076826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>
              <a:spcBef>
                <a:spcPct val="0"/>
              </a:spcBef>
              <a:buSzPts val="3200"/>
            </a:pPr>
            <a:r>
              <a:rPr lang="en-US" sz="4000" b="1">
                <a:latin typeface="+mj-lt"/>
                <a:ea typeface="+mj-ea"/>
                <a:cs typeface="+mj-cs"/>
              </a:rPr>
              <a:t>The basic idea</a:t>
            </a:r>
          </a:p>
        </p:txBody>
      </p:sp>
      <p:sp>
        <p:nvSpPr>
          <p:cNvPr id="394" name="Rectangle 393">
            <a:extLst>
              <a:ext uri="{FF2B5EF4-FFF2-40B4-BE49-F238E27FC236}">
                <a16:creationId xmlns:a16="http://schemas.microsoft.com/office/drawing/2014/main" id="{375136A9-49F9-4DA0-A741-F065B0FA0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3356" y="0"/>
            <a:ext cx="7558643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6" name="Rectangle 395">
            <a:extLst>
              <a:ext uri="{FF2B5EF4-FFF2-40B4-BE49-F238E27FC236}">
                <a16:creationId xmlns:a16="http://schemas.microsoft.com/office/drawing/2014/main" id="{B912F6C7-0423-4B6F-AECE-710C84891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1446539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398" name="Straight Connector 397">
            <a:extLst>
              <a:ext uri="{FF2B5EF4-FFF2-40B4-BE49-F238E27FC236}">
                <a16:creationId xmlns:a16="http://schemas.microsoft.com/office/drawing/2014/main" id="{A7208205-03EE-4EC8-9C34-59270C1880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42336" y="0"/>
            <a:ext cx="0" cy="685800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80" name="Google Shape;380;p32"/>
          <p:cNvSpPr txBox="1"/>
          <p:nvPr/>
        </p:nvSpPr>
        <p:spPr>
          <a:xfrm>
            <a:off x="4973046" y="714375"/>
            <a:ext cx="6253751" cy="5076825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cap="small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sym typeface="Poppins"/>
              </a:rPr>
              <a:t>To create a </a:t>
            </a:r>
            <a:r>
              <a:rPr lang="en-US" b="1" cap="small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sym typeface="Poppins"/>
              </a:rPr>
              <a:t>Course Registration System we have used </a:t>
            </a:r>
            <a:r>
              <a:rPr lang="en-US" cap="small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sym typeface="Poppins"/>
              </a:rPr>
              <a:t>Java development tools and technologies. Collaborated it with MySQL where a 3 different user roles can be performed- Admin, Professor or Student and perform actions according to role.</a:t>
            </a:r>
          </a:p>
          <a:p>
            <a:pPr marL="0" marR="0" lvl="0" inden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endParaRPr lang="en-US" cap="small"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sym typeface="Poppins"/>
            </a:endParaRP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cap="small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sym typeface="Poppins"/>
              </a:rPr>
              <a:t>All the functionalities like viewing courses, grades, recording grades, adding, deleting, viewing users and course by STUDENT needs to be implemented.</a:t>
            </a:r>
            <a:endParaRPr lang="en-US" cap="small"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2B392B4C-0C74-9512-8E02-88D266D23E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0260806" y="201637"/>
            <a:ext cx="1612106" cy="107310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36"/>
          <p:cNvSpPr txBox="1">
            <a:spLocks noGrp="1"/>
          </p:cNvSpPr>
          <p:nvPr>
            <p:ph type="ctrTitle"/>
          </p:nvPr>
        </p:nvSpPr>
        <p:spPr>
          <a:xfrm>
            <a:off x="6735098" y="609600"/>
            <a:ext cx="4798142" cy="3642851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algn="ctr">
              <a:spcBef>
                <a:spcPct val="0"/>
              </a:spcBef>
              <a:buSzPts val="4400"/>
            </a:pPr>
            <a:r>
              <a:rPr lang="en-US" sz="4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Technologies used</a:t>
            </a:r>
          </a:p>
        </p:txBody>
      </p:sp>
      <p:pic>
        <p:nvPicPr>
          <p:cNvPr id="408" name="Google Shape;408;p36" descr="White and black robot hands"/>
          <p:cNvPicPr preferRelativeResize="0">
            <a:picLocks noGrp="1"/>
          </p:cNvPicPr>
          <p:nvPr>
            <p:ph type="pic" idx="2"/>
          </p:nvPr>
        </p:nvPicPr>
        <p:blipFill rotWithShape="1">
          <a:blip r:embed="rId4"/>
          <a:srcRect l="22528" r="22528"/>
          <a:stretch/>
        </p:blipFill>
        <p:spPr>
          <a:xfrm>
            <a:off x="633999" y="612828"/>
            <a:ext cx="5962063" cy="5043854"/>
          </a:xfrm>
          <a:prstGeom prst="roundRect">
            <a:avLst>
              <a:gd name="adj" fmla="val 3517"/>
            </a:avLst>
          </a:prstGeom>
          <a:solidFill>
            <a:srgbClr val="C1C1C1"/>
          </a:solidFill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407" name="Google Shape;407;p36"/>
          <p:cNvSpPr txBox="1">
            <a:spLocks noGrp="1"/>
          </p:cNvSpPr>
          <p:nvPr>
            <p:ph type="sldNum" idx="12"/>
          </p:nvPr>
        </p:nvSpPr>
        <p:spPr>
          <a:xfrm>
            <a:off x="10514012" y="6217920"/>
            <a:ext cx="551167" cy="365125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lvl="0" indent="0" defTabSz="91440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sz="900" b="1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pPr lvl="0" indent="0" defTabSz="914400">
                <a:spcBef>
                  <a:spcPts val="0"/>
                </a:spcBef>
                <a:spcAft>
                  <a:spcPts val="600"/>
                </a:spcAft>
                <a:buClr>
                  <a:srgbClr val="000000"/>
                </a:buClr>
                <a:buFont typeface="Arial"/>
                <a:buNone/>
              </a:pPr>
              <a:t>7</a:t>
            </a:fld>
            <a:endParaRPr lang="en-US" sz="900" b="1">
              <a:solidFill>
                <a:schemeClr val="tx1">
                  <a:lumMod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FBFE22D1-D937-95C6-68A1-4A46B3E88C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10260806" y="201637"/>
            <a:ext cx="1612106" cy="107310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81" name="Diagram 481">
            <a:extLst>
              <a:ext uri="{FF2B5EF4-FFF2-40B4-BE49-F238E27FC236}">
                <a16:creationId xmlns:a16="http://schemas.microsoft.com/office/drawing/2014/main" id="{B8E9FBB0-267E-492B-CD9F-9EA046A9724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86713699"/>
              </p:ext>
            </p:extLst>
          </p:nvPr>
        </p:nvGraphicFramePr>
        <p:xfrm>
          <a:off x="1116170" y="-2306391"/>
          <a:ext cx="6943857" cy="68021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654" name="Diagram 654">
            <a:extLst>
              <a:ext uri="{FF2B5EF4-FFF2-40B4-BE49-F238E27FC236}">
                <a16:creationId xmlns:a16="http://schemas.microsoft.com/office/drawing/2014/main" id="{405A93BB-5459-8875-DAFC-AA4DF2B6278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24152882"/>
              </p:ext>
            </p:extLst>
          </p:nvPr>
        </p:nvGraphicFramePr>
        <p:xfrm>
          <a:off x="1116169" y="365975"/>
          <a:ext cx="5892084" cy="42800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801" name="Diagram 801">
            <a:extLst>
              <a:ext uri="{FF2B5EF4-FFF2-40B4-BE49-F238E27FC236}">
                <a16:creationId xmlns:a16="http://schemas.microsoft.com/office/drawing/2014/main" id="{03DFA3D6-CBD6-1F42-A71F-CAAB827A3BB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89453069"/>
              </p:ext>
            </p:extLst>
          </p:nvPr>
        </p:nvGraphicFramePr>
        <p:xfrm>
          <a:off x="1234226" y="1825581"/>
          <a:ext cx="4003181" cy="37971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graphicFrame>
        <p:nvGraphicFramePr>
          <p:cNvPr id="938" name="Diagram 938">
            <a:extLst>
              <a:ext uri="{FF2B5EF4-FFF2-40B4-BE49-F238E27FC236}">
                <a16:creationId xmlns:a16="http://schemas.microsoft.com/office/drawing/2014/main" id="{46B52E50-B5A0-E217-9501-803E9B15EF0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17016341"/>
              </p:ext>
            </p:extLst>
          </p:nvPr>
        </p:nvGraphicFramePr>
        <p:xfrm>
          <a:off x="1234225" y="3220792"/>
          <a:ext cx="4679323" cy="37971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7" r:lo="rId18" r:qs="rId19" r:cs="rId20"/>
          </a:graphicData>
        </a:graphic>
      </p:graphicFrame>
      <p:pic>
        <p:nvPicPr>
          <p:cNvPr id="1092" name="Graphic 1092" descr="Web design with solid fill">
            <a:extLst>
              <a:ext uri="{FF2B5EF4-FFF2-40B4-BE49-F238E27FC236}">
                <a16:creationId xmlns:a16="http://schemas.microsoft.com/office/drawing/2014/main" id="{A5822315-7928-F786-36C5-0A9B8F0C9291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8888032" y="642870"/>
            <a:ext cx="914400" cy="914400"/>
          </a:xfrm>
          <a:prstGeom prst="rect">
            <a:avLst/>
          </a:prstGeom>
        </p:spPr>
      </p:pic>
      <p:pic>
        <p:nvPicPr>
          <p:cNvPr id="1093" name="Picture 1093" descr="A picture containing clipart, light&#10;&#10;Description automatically generated">
            <a:extLst>
              <a:ext uri="{FF2B5EF4-FFF2-40B4-BE49-F238E27FC236}">
                <a16:creationId xmlns:a16="http://schemas.microsoft.com/office/drawing/2014/main" id="{005B1CC9-7833-210E-2DC2-D094D61155B3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837473B0-CC2E-450A-ABE3-18F120FF3D39}">
                <a1611:picAttrSrcUrl xmlns:a1611="http://schemas.microsoft.com/office/drawing/2016/11/main" r:id="rId25"/>
              </a:ext>
            </a:extLst>
          </a:blip>
          <a:stretch>
            <a:fillRect/>
          </a:stretch>
        </p:blipFill>
        <p:spPr>
          <a:xfrm>
            <a:off x="8620566" y="1713266"/>
            <a:ext cx="1317188" cy="1177668"/>
          </a:xfrm>
          <a:prstGeom prst="rect">
            <a:avLst/>
          </a:prstGeom>
        </p:spPr>
      </p:pic>
      <p:pic>
        <p:nvPicPr>
          <p:cNvPr id="1099" name="Picture 1099">
            <a:extLst>
              <a:ext uri="{FF2B5EF4-FFF2-40B4-BE49-F238E27FC236}">
                <a16:creationId xmlns:a16="http://schemas.microsoft.com/office/drawing/2014/main" id="{D5FA4930-88B6-D0AB-226E-870390AB55D2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837473B0-CC2E-450A-ABE3-18F120FF3D39}">
                <a1611:picAttrSrcUrl xmlns:a1611="http://schemas.microsoft.com/office/drawing/2016/11/main" r:id="rId27"/>
              </a:ext>
            </a:extLst>
          </a:blip>
          <a:stretch>
            <a:fillRect/>
          </a:stretch>
        </p:blipFill>
        <p:spPr>
          <a:xfrm>
            <a:off x="8779736" y="3245831"/>
            <a:ext cx="1036750" cy="1261823"/>
          </a:xfrm>
          <a:prstGeom prst="rect">
            <a:avLst/>
          </a:prstGeom>
        </p:spPr>
      </p:pic>
      <p:pic>
        <p:nvPicPr>
          <p:cNvPr id="1110" name="Picture 1110" descr="Icon&#10;&#10;Description automatically generated">
            <a:extLst>
              <a:ext uri="{FF2B5EF4-FFF2-40B4-BE49-F238E27FC236}">
                <a16:creationId xmlns:a16="http://schemas.microsoft.com/office/drawing/2014/main" id="{342B5D78-49B6-A19D-978A-1B97C1712128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837473B0-CC2E-450A-ABE3-18F120FF3D39}">
                <a1611:picAttrSrcUrl xmlns:a1611="http://schemas.microsoft.com/office/drawing/2016/11/main" r:id="rId29"/>
              </a:ext>
            </a:extLst>
          </a:blip>
          <a:stretch>
            <a:fillRect/>
          </a:stretch>
        </p:blipFill>
        <p:spPr>
          <a:xfrm>
            <a:off x="8491470" y="4814686"/>
            <a:ext cx="1315792" cy="738121"/>
          </a:xfrm>
          <a:prstGeom prst="rect">
            <a:avLst/>
          </a:prstGeom>
        </p:spPr>
      </p:pic>
      <p:pic>
        <p:nvPicPr>
          <p:cNvPr id="1113" name="Picture 1113" descr="A picture containing text, sign, vector graphics&#10;&#10;Description automatically generated">
            <a:extLst>
              <a:ext uri="{FF2B5EF4-FFF2-40B4-BE49-F238E27FC236}">
                <a16:creationId xmlns:a16="http://schemas.microsoft.com/office/drawing/2014/main" id="{5EB3DDC0-072E-4C97-F362-8D05024B04C5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837473B0-CC2E-450A-ABE3-18F120FF3D39}">
                <a1611:picAttrSrcUrl xmlns:a1611="http://schemas.microsoft.com/office/drawing/2016/11/main" r:id="rId31"/>
              </a:ext>
            </a:extLst>
          </a:blip>
          <a:stretch>
            <a:fillRect/>
          </a:stretch>
        </p:blipFill>
        <p:spPr>
          <a:xfrm>
            <a:off x="10079865" y="4341271"/>
            <a:ext cx="1594835" cy="2071315"/>
          </a:xfrm>
          <a:prstGeom prst="rect">
            <a:avLst/>
          </a:prstGeom>
        </p:spPr>
      </p:pic>
      <p:pic>
        <p:nvPicPr>
          <p:cNvPr id="41" name="Picture 2" descr="Icon&#10;&#10;Description automatically generated">
            <a:extLst>
              <a:ext uri="{FF2B5EF4-FFF2-40B4-BE49-F238E27FC236}">
                <a16:creationId xmlns:a16="http://schemas.microsoft.com/office/drawing/2014/main" id="{21BD5D92-39DD-B72C-EDA0-AA7FF9CBFF98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837473B0-CC2E-450A-ABE3-18F120FF3D39}">
                <a1611:picAttrSrcUrl xmlns:a1611="http://schemas.microsoft.com/office/drawing/2016/11/main" r:id="rId33"/>
              </a:ext>
            </a:extLst>
          </a:blip>
          <a:stretch>
            <a:fillRect/>
          </a:stretch>
        </p:blipFill>
        <p:spPr>
          <a:xfrm>
            <a:off x="10260806" y="201637"/>
            <a:ext cx="1612106" cy="1073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8991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97D64A-A9A0-6992-ADA4-21A76829A1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2186" y="1075712"/>
            <a:ext cx="9867627" cy="5024437"/>
          </a:xfrm>
        </p:spPr>
        <p:txBody>
          <a:bodyPr/>
          <a:lstStyle/>
          <a:p>
            <a:pPr>
              <a:buClr>
                <a:srgbClr val="000000"/>
              </a:buClr>
            </a:pPr>
            <a:r>
              <a:rPr lang="en-US" b="1" i="0">
                <a:effectLst/>
                <a:ea typeface="+mn-lt"/>
                <a:cs typeface="+mn-lt"/>
              </a:rPr>
              <a:t>Eclipse</a:t>
            </a:r>
            <a:r>
              <a:rPr lang="en-US">
                <a:effectLst/>
                <a:ea typeface="+mn-lt"/>
                <a:cs typeface="+mn-lt"/>
              </a:rPr>
              <a:t> </a:t>
            </a:r>
            <a:r>
              <a:rPr lang="en-US" b="0" i="0">
                <a:effectLst/>
                <a:ea typeface="+mn-lt"/>
                <a:cs typeface="+mn-lt"/>
              </a:rPr>
              <a:t>is </a:t>
            </a:r>
            <a:r>
              <a:rPr lang="en-US">
                <a:effectLst/>
                <a:ea typeface="+mn-lt"/>
                <a:cs typeface="+mn-lt"/>
              </a:rPr>
              <a:t>an Integrated Development environment</a:t>
            </a:r>
            <a:r>
              <a:rPr lang="en-US" sz="2800">
                <a:effectLst/>
                <a:ea typeface="+mn-lt"/>
                <a:cs typeface="+mn-lt"/>
              </a:rPr>
              <a:t> </a:t>
            </a:r>
            <a:r>
              <a:rPr lang="en-US">
                <a:effectLst/>
                <a:ea typeface="+mn-lt"/>
                <a:cs typeface="+mn-lt"/>
              </a:rPr>
              <a:t>(</a:t>
            </a:r>
            <a:r>
              <a:rPr lang="en-US" b="0" i="0">
                <a:effectLst/>
                <a:ea typeface="+mn-lt"/>
                <a:cs typeface="+mn-lt"/>
              </a:rPr>
              <a:t>IDE</a:t>
            </a:r>
            <a:r>
              <a:rPr lang="en-US">
                <a:effectLst/>
                <a:ea typeface="+mn-lt"/>
                <a:cs typeface="+mn-lt"/>
              </a:rPr>
              <a:t>) used in computer programming. It contains a base workspace and an extensible plug-in system</a:t>
            </a:r>
            <a:r>
              <a:rPr lang="en-US" b="0" i="0">
                <a:effectLst/>
                <a:ea typeface="+mn-lt"/>
                <a:cs typeface="+mn-lt"/>
              </a:rPr>
              <a:t> for </a:t>
            </a:r>
            <a:r>
              <a:rPr lang="en-US">
                <a:effectLst/>
                <a:ea typeface="+mn-lt"/>
                <a:cs typeface="+mn-lt"/>
              </a:rPr>
              <a:t>customizing </a:t>
            </a:r>
            <a:r>
              <a:rPr lang="en-US" b="0" i="0">
                <a:effectLst/>
                <a:ea typeface="+mn-lt"/>
                <a:cs typeface="+mn-lt"/>
              </a:rPr>
              <a:t>the </a:t>
            </a:r>
            <a:r>
              <a:rPr lang="en-US">
                <a:effectLst/>
                <a:ea typeface="+mn-lt"/>
                <a:cs typeface="+mn-lt"/>
              </a:rPr>
              <a:t>environment</a:t>
            </a:r>
            <a:r>
              <a:rPr lang="en-US" b="0" i="0">
                <a:effectLst/>
                <a:ea typeface="+mn-lt"/>
                <a:cs typeface="+mn-lt"/>
              </a:rPr>
              <a:t>. It is the </a:t>
            </a:r>
            <a:r>
              <a:rPr lang="en-US">
                <a:effectLst/>
                <a:ea typeface="+mn-lt"/>
                <a:cs typeface="+mn-lt"/>
              </a:rPr>
              <a:t>second-most-popular IDE </a:t>
            </a:r>
            <a:r>
              <a:rPr lang="en-US" b="0" i="0">
                <a:effectLst/>
                <a:ea typeface="+mn-lt"/>
                <a:cs typeface="+mn-lt"/>
              </a:rPr>
              <a:t>for</a:t>
            </a:r>
            <a:r>
              <a:rPr lang="en-US">
                <a:effectLst/>
                <a:ea typeface="+mn-lt"/>
                <a:cs typeface="+mn-lt"/>
              </a:rPr>
              <a:t> java development. Eclipse is written mostly in Java and its primary </a:t>
            </a:r>
            <a:r>
              <a:rPr lang="en-US" b="0" i="0">
                <a:effectLst/>
                <a:ea typeface="+mn-lt"/>
                <a:cs typeface="+mn-lt"/>
              </a:rPr>
              <a:t>use </a:t>
            </a:r>
            <a:r>
              <a:rPr lang="en-US">
                <a:effectLst/>
                <a:ea typeface="+mn-lt"/>
                <a:cs typeface="+mn-lt"/>
              </a:rPr>
              <a:t>is </a:t>
            </a:r>
            <a:r>
              <a:rPr lang="en-US" b="0" i="0">
                <a:effectLst/>
                <a:ea typeface="+mn-lt"/>
                <a:cs typeface="+mn-lt"/>
              </a:rPr>
              <a:t>for </a:t>
            </a:r>
            <a:r>
              <a:rPr lang="en-US">
                <a:effectLst/>
                <a:ea typeface="+mn-lt"/>
                <a:cs typeface="+mn-lt"/>
              </a:rPr>
              <a:t>developing Java </a:t>
            </a:r>
            <a:r>
              <a:rPr lang="en-US" b="0" i="0">
                <a:effectLst/>
                <a:ea typeface="+mn-lt"/>
                <a:cs typeface="+mn-lt"/>
              </a:rPr>
              <a:t>application</a:t>
            </a:r>
            <a:r>
              <a:rPr lang="en-US">
                <a:effectLst/>
                <a:ea typeface="+mn-lt"/>
                <a:cs typeface="+mn-lt"/>
              </a:rPr>
              <a:t>.</a:t>
            </a:r>
            <a:endParaRPr lang="en-IN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ea typeface="+mn-lt"/>
              <a:cs typeface="+mn-lt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CA73EE-EAE6-EC3B-0D65-8D729B4BE1A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9</a:t>
            </a:fld>
            <a:endParaRPr lang="en-US"/>
          </a:p>
        </p:txBody>
      </p:sp>
      <p:pic>
        <p:nvPicPr>
          <p:cNvPr id="3" name="Picture 2" descr="A picture containing icon&#10;&#10;Description automatically generated">
            <a:extLst>
              <a:ext uri="{FF2B5EF4-FFF2-40B4-BE49-F238E27FC236}">
                <a16:creationId xmlns:a16="http://schemas.microsoft.com/office/drawing/2014/main" id="{49A2E96E-9FBA-5744-3ADE-4D76927B8A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917861" y="246580"/>
            <a:ext cx="5702157" cy="1746608"/>
          </a:xfrm>
          <a:prstGeom prst="rect">
            <a:avLst/>
          </a:prstGeom>
        </p:spPr>
      </p:pic>
      <p:pic>
        <p:nvPicPr>
          <p:cNvPr id="6" name="Picture 2" descr="Icon&#10;&#10;Description automatically generated">
            <a:extLst>
              <a:ext uri="{FF2B5EF4-FFF2-40B4-BE49-F238E27FC236}">
                <a16:creationId xmlns:a16="http://schemas.microsoft.com/office/drawing/2014/main" id="{22A27D6E-C02A-743A-321E-292223FC86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0260806" y="201637"/>
            <a:ext cx="1612106" cy="1073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4126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Application>Microsoft Office PowerPoint</Application>
  <PresentationFormat>Widescreen</PresentationFormat>
  <Slides>21</Slides>
  <Notes>13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Mesh</vt:lpstr>
      <vt:lpstr>PowerPoint Presentation</vt:lpstr>
      <vt:lpstr>PowerPoint Presentation</vt:lpstr>
      <vt:lpstr>TOPICS  1. Topics discussed 2.project goals 3.technologies used 4.development 5.technical challenges  6.demonstration 7.PROJECT LINK   </vt:lpstr>
      <vt:lpstr>TOPICS DISCUSSED</vt:lpstr>
      <vt:lpstr>Project Goals</vt:lpstr>
      <vt:lpstr>The basic idea</vt:lpstr>
      <vt:lpstr>Technologies used</vt:lpstr>
      <vt:lpstr>PowerPoint Presentation</vt:lpstr>
      <vt:lpstr>PowerPoint Presentation</vt:lpstr>
      <vt:lpstr>PowerPoint Presentation</vt:lpstr>
      <vt:lpstr>PowerPoint Presentation</vt:lpstr>
      <vt:lpstr>JDBC </vt:lpstr>
      <vt:lpstr>Development</vt:lpstr>
      <vt:lpstr>PowerPoint Presentation</vt:lpstr>
      <vt:lpstr> challenges</vt:lpstr>
      <vt:lpstr>PowerPoint Presentation</vt:lpstr>
      <vt:lpstr>DEMONSTRATION</vt:lpstr>
      <vt:lpstr>PowerPoint Presentation</vt:lpstr>
      <vt:lpstr>PowerPoint Presentation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revision>1</cp:revision>
  <dcterms:modified xsi:type="dcterms:W3CDTF">2022-06-21T09:56:24Z</dcterms:modified>
</cp:coreProperties>
</file>